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4110" y="2060575"/>
            <a:ext cx="7383780" cy="14401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120" y="3573145"/>
            <a:ext cx="4175760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5396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0395" y="4139565"/>
            <a:ext cx="588645" cy="43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63632" y="4214433"/>
            <a:ext cx="371305" cy="257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96062" y="4214433"/>
            <a:ext cx="390347" cy="257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76095" y="4214433"/>
            <a:ext cx="238016" cy="266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05186" y="5167923"/>
            <a:ext cx="228495" cy="257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11520000" cy="5234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084955" y="2204720"/>
            <a:ext cx="3206115" cy="49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66257" y="2340016"/>
            <a:ext cx="228495" cy="247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531870" y="2966085"/>
            <a:ext cx="4248150" cy="44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166257" y="3026554"/>
            <a:ext cx="228495" cy="257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3349625" y="3660775"/>
            <a:ext cx="4627245" cy="43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0156737" y="3722628"/>
            <a:ext cx="228495" cy="238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2957830" y="4310380"/>
            <a:ext cx="5361305" cy="52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10166257" y="4409166"/>
            <a:ext cx="228495" cy="247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1" name="Rectangle 40"/>
          <p:cNvSpPr/>
          <p:nvPr/>
        </p:nvSpPr>
        <p:spPr bwMode="white">
          <a:xfrm>
            <a:off x="2893060" y="4951095"/>
            <a:ext cx="5778500" cy="568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41"/>
          <p:cNvSpPr/>
          <p:nvPr/>
        </p:nvSpPr>
        <p:spPr bwMode="white">
          <a:xfrm>
            <a:off x="10166257" y="5095704"/>
            <a:ext cx="228495" cy="247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4" grpId="0" bldLvl="0" animBg="1"/>
      <p:bldP spid="15" grpId="0" bldLvl="0" animBg="1"/>
      <p:bldP spid="22" grpId="0" bldLvl="0" animBg="1"/>
      <p:bldP spid="23" grpId="0" bldLvl="0" animBg="1"/>
      <p:bldP spid="31" grpId="0" bldLvl="0" animBg="1"/>
      <p:bldP spid="32" grpId="0" bldLvl="0" animBg="1"/>
      <p:bldP spid="41" grpId="0" bldLvl="0" animBg="1"/>
      <p:bldP spid="4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92650"/>
            <a:ext cx="11520000" cy="4226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27020" y="3648075"/>
            <a:ext cx="7337425" cy="44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3"/>
          <p:cNvSpPr/>
          <p:nvPr/>
        </p:nvSpPr>
        <p:spPr bwMode="white">
          <a:xfrm>
            <a:off x="2712085" y="4323080"/>
            <a:ext cx="7682865" cy="482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2022-11-30T14:00:35Z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