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7180" y="3644900"/>
            <a:ext cx="3977640" cy="624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2204720"/>
            <a:ext cx="5715000" cy="1508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3976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96075" y="3410585"/>
            <a:ext cx="751840" cy="72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53054" y="3591945"/>
            <a:ext cx="752132" cy="33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9781" y="3591945"/>
            <a:ext cx="752132" cy="33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9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4332819"/>
            <a:ext cx="228495" cy="25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8264" y="4332819"/>
            <a:ext cx="247537" cy="24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0975" y="4332819"/>
            <a:ext cx="238016" cy="24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02842" y="4332819"/>
            <a:ext cx="228495" cy="25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73752" y="4332819"/>
            <a:ext cx="161851" cy="24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3437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0710" y="2612953"/>
            <a:ext cx="228495" cy="24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2578" y="2612953"/>
            <a:ext cx="228495" cy="24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93652" y="2612953"/>
            <a:ext cx="218975" cy="24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8743" y="2612953"/>
            <a:ext cx="247537" cy="24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0710" y="4688628"/>
            <a:ext cx="228495" cy="24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42578" y="4688628"/>
            <a:ext cx="218975" cy="24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94446" y="4688628"/>
            <a:ext cx="218975" cy="24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