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656" y="-133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643DF-757B-4CDE-AA91-187FB7F9E5C2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FB43-4BB8-4538-BD19-5C30039FA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9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8FB43-4BB8-4538-BD19-5C30039FAB1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2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510" y="3644900"/>
            <a:ext cx="555498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204720"/>
            <a:ext cx="5715000" cy="1508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73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7708" y="3711332"/>
            <a:ext cx="323702" cy="24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15328" y="3711332"/>
            <a:ext cx="228495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5824" y="3711332"/>
            <a:ext cx="228495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7708" y="5626897"/>
            <a:ext cx="371305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5328" y="5626897"/>
            <a:ext cx="228495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DD8E5B1-26D7-641F-786C-713C41440A3F}"/>
              </a:ext>
            </a:extLst>
          </p:cNvPr>
          <p:cNvCxnSpPr>
            <a:cxnSpLocks/>
          </p:cNvCxnSpPr>
          <p:nvPr/>
        </p:nvCxnSpPr>
        <p:spPr>
          <a:xfrm>
            <a:off x="11991132" y="3064198"/>
            <a:ext cx="0" cy="1044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80940"/>
            <a:ext cx="11520000" cy="3142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9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431735" y="2510859"/>
            <a:ext cx="218975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9702" y="2510859"/>
            <a:ext cx="228495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62380" y="1675765"/>
            <a:ext cx="722630" cy="248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14855" y="2371090"/>
            <a:ext cx="555625" cy="178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47745" y="2313305"/>
            <a:ext cx="591185" cy="181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22214" y="4542679"/>
            <a:ext cx="228495" cy="25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69223" y="4552218"/>
            <a:ext cx="218975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2567940" y="3616960"/>
            <a:ext cx="870585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4138295" y="2981960"/>
            <a:ext cx="828040" cy="115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bldLvl="0" animBg="1"/>
      <p:bldP spid="13" grpId="0" bldLvl="0" animBg="1"/>
      <p:bldP spid="14" grpId="0" bldLvl="0" animBg="1"/>
      <p:bldP spid="15" grpId="0" animBg="1"/>
      <p:bldP spid="16" grpId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274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7730" y="2792730"/>
            <a:ext cx="1048639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2022-12-04T10:22:17Z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