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0" y="2204720"/>
            <a:ext cx="5715000" cy="1508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890" y="3644900"/>
            <a:ext cx="5570220" cy="731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895"/>
            <a:ext cx="11520000" cy="4101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3455" y="2571115"/>
            <a:ext cx="1504315" cy="94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82645" y="2571115"/>
            <a:ext cx="1256665" cy="1044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42634" y="3453815"/>
            <a:ext cx="228495" cy="26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5135" y="3615690"/>
            <a:ext cx="1059180" cy="91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9645" y="3644265"/>
            <a:ext cx="1494790" cy="859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393690" y="3482340"/>
            <a:ext cx="1626870" cy="1049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052695"/>
            <a:ext cx="11520000" cy="3146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83430"/>
            <a:ext cx="11520000" cy="5691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Rectangle 22"/>
          <p:cNvSpPr/>
          <p:nvPr/>
        </p:nvSpPr>
        <p:spPr bwMode="white">
          <a:xfrm>
            <a:off x="1856105" y="3215005"/>
            <a:ext cx="532130" cy="2164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922270" y="4365625"/>
            <a:ext cx="610235" cy="1013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4131310" y="1994535"/>
            <a:ext cx="996950" cy="3441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7301865" y="3729355"/>
            <a:ext cx="916305" cy="164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8596630" y="3155315"/>
            <a:ext cx="783590" cy="2271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9805670" y="2619375"/>
            <a:ext cx="943610" cy="278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15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1586" y="1337305"/>
            <a:ext cx="257057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6958" y="1337305"/>
            <a:ext cx="238016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13024" y="1337305"/>
            <a:ext cx="238016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21685" y="1337305"/>
            <a:ext cx="247537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1107" y="2137811"/>
            <a:ext cx="238016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13024" y="2137811"/>
            <a:ext cx="238016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2022-11-30T13:07:34Z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