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1"/>
    <a:srgbClr val="FEF8FC"/>
    <a:srgbClr val="F1FAFE"/>
    <a:srgbClr val="F8FDFF"/>
    <a:srgbClr val="FEF1F9"/>
    <a:srgbClr val="F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201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2355" y="3500755"/>
            <a:ext cx="244602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0" y="19888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4315"/>
            <a:ext cx="107059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327574" y="2141273"/>
            <a:ext cx="875942" cy="256589"/>
          </a:xfrm>
          <a:prstGeom prst="rect">
            <a:avLst/>
          </a:prstGeom>
          <a:solidFill>
            <a:srgbClr val="FEF8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4760747" y="2141273"/>
            <a:ext cx="875942" cy="256589"/>
          </a:xfrm>
          <a:prstGeom prst="rect">
            <a:avLst/>
          </a:prstGeom>
          <a:solidFill>
            <a:srgbClr val="F8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185072" y="2141273"/>
            <a:ext cx="893638" cy="247741"/>
          </a:xfrm>
          <a:prstGeom prst="rect">
            <a:avLst/>
          </a:prstGeom>
          <a:solidFill>
            <a:srgbClr val="FFF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618245" y="2141273"/>
            <a:ext cx="875942" cy="247741"/>
          </a:xfrm>
          <a:prstGeom prst="rect">
            <a:avLst/>
          </a:prstGeom>
          <a:solidFill>
            <a:srgbClr val="FEF8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3539737" y="2592517"/>
            <a:ext cx="875942" cy="247741"/>
          </a:xfrm>
          <a:prstGeom prst="rect">
            <a:avLst/>
          </a:prstGeom>
          <a:solidFill>
            <a:srgbClr val="FFF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972910" y="2592517"/>
            <a:ext cx="884790" cy="247741"/>
          </a:xfrm>
          <a:prstGeom prst="rect">
            <a:avLst/>
          </a:prstGeom>
          <a:solidFill>
            <a:srgbClr val="FEF1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7185072" y="2592517"/>
            <a:ext cx="893638" cy="247741"/>
          </a:xfrm>
          <a:prstGeom prst="rect">
            <a:avLst/>
          </a:prstGeom>
          <a:solidFill>
            <a:srgbClr val="FFF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8406083" y="2592517"/>
            <a:ext cx="875942" cy="247741"/>
          </a:xfrm>
          <a:prstGeom prst="rect">
            <a:avLst/>
          </a:prstGeom>
          <a:solidFill>
            <a:srgbClr val="F8FD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2327574" y="3043762"/>
            <a:ext cx="875942" cy="247741"/>
          </a:xfrm>
          <a:prstGeom prst="rect">
            <a:avLst/>
          </a:prstGeom>
          <a:solidFill>
            <a:srgbClr val="FEF8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4760747" y="3043762"/>
            <a:ext cx="875942" cy="247741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5972910" y="3043762"/>
            <a:ext cx="884790" cy="247741"/>
          </a:xfrm>
          <a:prstGeom prst="rect">
            <a:avLst/>
          </a:prstGeom>
          <a:solidFill>
            <a:srgbClr val="FEF8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 bwMode="white">
          <a:xfrm>
            <a:off x="1115412" y="3495006"/>
            <a:ext cx="875942" cy="247741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 bwMode="white">
          <a:xfrm>
            <a:off x="3539737" y="3495006"/>
            <a:ext cx="875942" cy="238894"/>
          </a:xfrm>
          <a:prstGeom prst="rect">
            <a:avLst/>
          </a:prstGeom>
          <a:solidFill>
            <a:srgbClr val="FFF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 bwMode="white">
          <a:xfrm>
            <a:off x="2327574" y="3946250"/>
            <a:ext cx="875942" cy="247741"/>
          </a:xfrm>
          <a:prstGeom prst="rect">
            <a:avLst/>
          </a:prstGeom>
          <a:solidFill>
            <a:srgbClr val="FEF8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 bwMode="white">
          <a:xfrm>
            <a:off x="1115412" y="4388646"/>
            <a:ext cx="875942" cy="247741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 bwMode="white">
          <a:xfrm>
            <a:off x="2327574" y="4388646"/>
            <a:ext cx="875942" cy="247741"/>
          </a:xfrm>
          <a:prstGeom prst="rect">
            <a:avLst/>
          </a:prstGeom>
          <a:solidFill>
            <a:srgbClr val="FEF8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 bwMode="white">
          <a:xfrm>
            <a:off x="3539737" y="4388646"/>
            <a:ext cx="875942" cy="247741"/>
          </a:xfrm>
          <a:prstGeom prst="rect">
            <a:avLst/>
          </a:prstGeom>
          <a:solidFill>
            <a:srgbClr val="FFF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 bwMode="white">
          <a:xfrm>
            <a:off x="1115412" y="4839891"/>
            <a:ext cx="875942" cy="247741"/>
          </a:xfrm>
          <a:prstGeom prst="rect">
            <a:avLst/>
          </a:prstGeom>
          <a:solidFill>
            <a:srgbClr val="F1FAFE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985" y="4724900"/>
            <a:ext cx="11520000" cy="2108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"/>
          <p:cNvSpPr/>
          <p:nvPr/>
        </p:nvSpPr>
        <p:spPr bwMode="white">
          <a:xfrm>
            <a:off x="5742530" y="5516925"/>
            <a:ext cx="1152000" cy="34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9788811" y="5516925"/>
            <a:ext cx="771173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5504815" y="6192520"/>
            <a:ext cx="389890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6513830" y="6263640"/>
            <a:ext cx="267970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7389495" y="6233160"/>
            <a:ext cx="45148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7"/>
          <p:cNvSpPr/>
          <p:nvPr/>
        </p:nvSpPr>
        <p:spPr bwMode="white">
          <a:xfrm>
            <a:off x="8388985" y="6233160"/>
            <a:ext cx="33337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9274810" y="6263005"/>
            <a:ext cx="400050" cy="29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9"/>
          <p:cNvSpPr/>
          <p:nvPr/>
        </p:nvSpPr>
        <p:spPr bwMode="white">
          <a:xfrm>
            <a:off x="10252075" y="6233160"/>
            <a:ext cx="32067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1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528334"/>
            <a:ext cx="2580099" cy="36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0231" y="2348691"/>
            <a:ext cx="39986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9421" y="2348691"/>
            <a:ext cx="238016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892" y="2348691"/>
            <a:ext cx="409388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0082" y="2348691"/>
            <a:ext cx="228495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1074" y="2348691"/>
            <a:ext cx="342743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40264" y="2348691"/>
            <a:ext cx="228495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0231" y="3169048"/>
            <a:ext cx="409388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09421" y="3169048"/>
            <a:ext cx="238016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60892" y="3178587"/>
            <a:ext cx="342743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70082" y="3169048"/>
            <a:ext cx="24753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31074" y="3169048"/>
            <a:ext cx="39034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430743" y="3169048"/>
            <a:ext cx="24753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00231" y="4008483"/>
            <a:ext cx="342743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09421" y="3998944"/>
            <a:ext cx="238016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660892" y="3998944"/>
            <a:ext cx="39034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70082" y="4008483"/>
            <a:ext cx="238016" cy="2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431074" y="3998944"/>
            <a:ext cx="39034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1430743" y="3998944"/>
            <a:ext cx="25705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391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39863" y="3696158"/>
            <a:ext cx="390347" cy="26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8706" y="3800931"/>
            <a:ext cx="266578" cy="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8987" y="3696158"/>
            <a:ext cx="238016" cy="26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1533" y="3696158"/>
            <a:ext cx="238016" cy="26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53186" y="3686633"/>
            <a:ext cx="399867" cy="3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