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2" r:id="rId5"/>
    <p:sldId id="263" r:id="rId6"/>
    <p:sldId id="264" r:id="rId7"/>
    <p:sldId id="265" r:id="rId8"/>
    <p:sldId id="266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36"/>
      </p:cViewPr>
      <p:guideLst>
        <p:guide orient="horz" pos="216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2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 preferRelativeResize="0"/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1218946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59785" y="3573145"/>
            <a:ext cx="5311140" cy="77724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0740" y="2204720"/>
            <a:ext cx="7970520" cy="144018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580" y="692650"/>
            <a:ext cx="11520000" cy="42717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806456" y="3591331"/>
            <a:ext cx="238016" cy="2574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509332" y="3591331"/>
            <a:ext cx="238016" cy="2574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531018" y="4401817"/>
            <a:ext cx="399867" cy="2669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149860" y="4497168"/>
            <a:ext cx="276099" cy="476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749662" y="4401817"/>
            <a:ext cx="228495" cy="2669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692208" y="4401817"/>
            <a:ext cx="238016" cy="2669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453860" y="4373212"/>
            <a:ext cx="399867" cy="3432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233894" y="4401817"/>
            <a:ext cx="390347" cy="2669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852737" y="4497168"/>
            <a:ext cx="276099" cy="476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8443018" y="4401817"/>
            <a:ext cx="238016" cy="2669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9395084" y="4401817"/>
            <a:ext cx="238016" cy="2669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0156737" y="4373212"/>
            <a:ext cx="399867" cy="3432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580" y="836795"/>
            <a:ext cx="11520000" cy="33750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31018" y="3410984"/>
            <a:ext cx="399867" cy="2574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149860" y="3506325"/>
            <a:ext cx="276099" cy="381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749662" y="3401450"/>
            <a:ext cx="238016" cy="2669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692208" y="3410984"/>
            <a:ext cx="228495" cy="2574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453860" y="3382382"/>
            <a:ext cx="399867" cy="3336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233894" y="3449120"/>
            <a:ext cx="399867" cy="2669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852737" y="3544461"/>
            <a:ext cx="276099" cy="476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452538" y="3449120"/>
            <a:ext cx="238016" cy="2669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395084" y="3449120"/>
            <a:ext cx="238016" cy="2669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0156737" y="3430052"/>
            <a:ext cx="390347" cy="3336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35" y="548505"/>
            <a:ext cx="1107692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641954" y="2425770"/>
            <a:ext cx="357024" cy="2564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227841" y="2526501"/>
            <a:ext cx="265479" cy="366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795418" y="2425770"/>
            <a:ext cx="228862" cy="2564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692558" y="2425770"/>
            <a:ext cx="228862" cy="2564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397453" y="2416613"/>
            <a:ext cx="384488" cy="3113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999615" y="4467860"/>
            <a:ext cx="4323715" cy="20358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35" y="908550"/>
            <a:ext cx="11520000" cy="19594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829285" y="2112887"/>
            <a:ext cx="399867" cy="2580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457649" y="2208469"/>
            <a:ext cx="276099" cy="477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047930" y="2112887"/>
            <a:ext cx="238016" cy="2676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990475" y="2112887"/>
            <a:ext cx="247537" cy="2580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752128" y="2074654"/>
            <a:ext cx="380826" cy="3536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40" y="0"/>
            <a:ext cx="12189460" cy="68681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9920" y="4040505"/>
            <a:ext cx="2905125" cy="204089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NTFhM2RhYzI2NWUwNWU0YjBjZDk5MTExNzY5ZDMyYTY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诺</cp:lastModifiedBy>
  <cp:revision>9</cp:revision>
  <dcterms:created xsi:type="dcterms:W3CDTF">2022-11-09T06:57:00Z</dcterms:created>
  <dcterms:modified xsi:type="dcterms:W3CDTF">2022-11-30T12:52:55Z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0F83CFB6596440D784992B51B604ACD3</vt:lpwstr>
  </property>
</Properties>
</file>