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010" y="3500755"/>
            <a:ext cx="5173980" cy="708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660" y="1988820"/>
            <a:ext cx="79705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5521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5368" y="3789611"/>
            <a:ext cx="390347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0806" y="4199655"/>
            <a:ext cx="238016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2144" y="4199655"/>
            <a:ext cx="380826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3533" y="4199655"/>
            <a:ext cx="238016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06620" y="5391150"/>
            <a:ext cx="366395" cy="41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5351" y="5525148"/>
            <a:ext cx="266578" cy="3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25153" y="5420253"/>
            <a:ext cx="238016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58177" y="5420253"/>
            <a:ext cx="238016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19830" y="5391645"/>
            <a:ext cx="399867" cy="343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260850"/>
            <a:ext cx="11520000" cy="3474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60803" y="2637760"/>
            <a:ext cx="390347" cy="26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9646" y="2733219"/>
            <a:ext cx="276099" cy="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69927" y="2637760"/>
            <a:ext cx="238016" cy="26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12473" y="2637760"/>
            <a:ext cx="247537" cy="26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83646" y="2609123"/>
            <a:ext cx="399867" cy="34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3141210"/>
            <a:ext cx="11520000" cy="3329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3"/>
          <p:cNvSpPr/>
          <p:nvPr/>
        </p:nvSpPr>
        <p:spPr bwMode="white">
          <a:xfrm>
            <a:off x="7884374" y="5468916"/>
            <a:ext cx="399867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8503217" y="5564314"/>
            <a:ext cx="276099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9093498" y="5468916"/>
            <a:ext cx="238016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10036043" y="5468916"/>
            <a:ext cx="238016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10807217" y="5440297"/>
            <a:ext cx="399867" cy="343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6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55636" y="3312807"/>
            <a:ext cx="238016" cy="26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98314" y="3322349"/>
            <a:ext cx="285619" cy="2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7636" y="3322349"/>
            <a:ext cx="228495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4016" y="3322349"/>
            <a:ext cx="352264" cy="2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46765" y="3303270"/>
            <a:ext cx="426720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2022-11-30T12:50:55Z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