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8030" y="3644900"/>
            <a:ext cx="5745480" cy="777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10" y="2204720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9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3493382"/>
            <a:ext cx="238016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1090" y="3493382"/>
            <a:ext cx="238016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7371" y="3493382"/>
            <a:ext cx="238016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8380" y="4409132"/>
            <a:ext cx="228495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4181" y="4409132"/>
            <a:ext cx="238016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49983" y="4409132"/>
            <a:ext cx="238016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871669" y="2536922"/>
            <a:ext cx="238016" cy="27614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670413" y="2536922"/>
            <a:ext cx="238016" cy="27614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10469157" y="2536922"/>
            <a:ext cx="238016" cy="27614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2871669" y="3213011"/>
            <a:ext cx="247537" cy="266626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6670413" y="3213011"/>
            <a:ext cx="238016" cy="266626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10459636" y="3222533"/>
            <a:ext cx="238016" cy="257104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2871669" y="3898622"/>
            <a:ext cx="238016" cy="257104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6670413" y="3898622"/>
            <a:ext cx="238016" cy="257104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10469157" y="3889099"/>
            <a:ext cx="238016" cy="276148"/>
          </a:xfrm>
          <a:prstGeom prst="rect">
            <a:avLst/>
          </a:prstGeom>
          <a:solidFill>
            <a:srgbClr val="FFFBB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5334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3414" y="4981228"/>
            <a:ext cx="342743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1778" y="5076487"/>
            <a:ext cx="266578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2059" y="4971703"/>
            <a:ext cx="238016" cy="2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4604" y="4971703"/>
            <a:ext cx="238016" cy="2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6770" y="4971703"/>
            <a:ext cx="399867" cy="26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5133" y="5076487"/>
            <a:ext cx="266578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95414" y="4981228"/>
            <a:ext cx="238016" cy="26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37960" y="4981228"/>
            <a:ext cx="228495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2804554"/>
            <a:ext cx="390347" cy="2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4611" y="2909362"/>
            <a:ext cx="266578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5371" y="2804554"/>
            <a:ext cx="257057" cy="2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438" y="2804554"/>
            <a:ext cx="238016" cy="2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