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1940" y="3644900"/>
            <a:ext cx="4008120" cy="62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40" y="2204720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1015" y="3284855"/>
            <a:ext cx="1468120" cy="186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45880" y="3413760"/>
            <a:ext cx="1249045" cy="168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4315"/>
            <a:ext cx="11520000" cy="264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7840" y="1352200"/>
            <a:ext cx="390347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4187" y="1352200"/>
            <a:ext cx="390347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62733" y="1352200"/>
            <a:ext cx="390347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6630" y="2230755"/>
            <a:ext cx="333375" cy="22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4187" y="2154115"/>
            <a:ext cx="390347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81840" y="2154115"/>
            <a:ext cx="390347" cy="27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020" y="2781165"/>
            <a:ext cx="11520000" cy="371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412342" y="6029810"/>
            <a:ext cx="228495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554491" y="6029810"/>
            <a:ext cx="228495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725201" y="6029810"/>
            <a:ext cx="218975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9867350" y="6029810"/>
            <a:ext cx="238016" cy="247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732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8253" y="4747801"/>
            <a:ext cx="352264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6570" y="4843145"/>
            <a:ext cx="266700" cy="171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6898" y="4747801"/>
            <a:ext cx="238016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9444" y="4747801"/>
            <a:ext cx="247537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06402" y="4747801"/>
            <a:ext cx="352264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25245" y="4843023"/>
            <a:ext cx="276099" cy="3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25047" y="4747801"/>
            <a:ext cx="238016" cy="26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67592" y="4747801"/>
            <a:ext cx="238016" cy="26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2022-11-30T12:47:52Z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