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3500755"/>
            <a:ext cx="422148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40" y="2204720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38600"/>
            <a:ext cx="11520000" cy="449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285" y="2289175"/>
            <a:ext cx="2282825" cy="122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9190" y="2270125"/>
            <a:ext cx="2722880" cy="124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6049" y="3891406"/>
            <a:ext cx="238016" cy="2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46594" y="3881869"/>
            <a:ext cx="247537" cy="267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148955"/>
            <a:ext cx="11520000" cy="238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226026" y="5321329"/>
            <a:ext cx="247537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977497" y="5330861"/>
            <a:ext cx="238016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738489" y="5321329"/>
            <a:ext cx="238016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0489960" y="5330861"/>
            <a:ext cx="238016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2254588" y="6036192"/>
            <a:ext cx="399867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4987018" y="6036192"/>
            <a:ext cx="238016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7738489" y="6036192"/>
            <a:ext cx="238016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10480439" y="6036192"/>
            <a:ext cx="257057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5305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5649" y="5047481"/>
            <a:ext cx="399867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4492" y="5142731"/>
            <a:ext cx="276099" cy="4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4293" y="5047481"/>
            <a:ext cx="238016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6839" y="5047481"/>
            <a:ext cx="22849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9483" y="5047481"/>
            <a:ext cx="390347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48326" y="5142731"/>
            <a:ext cx="276099" cy="4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8128" y="5047481"/>
            <a:ext cx="238016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81153" y="5047481"/>
            <a:ext cx="238016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49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6921" y="3378517"/>
            <a:ext cx="399867" cy="26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5764" y="3473761"/>
            <a:ext cx="266578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6045" y="3378517"/>
            <a:ext cx="238016" cy="26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8111" y="3378517"/>
            <a:ext cx="238016" cy="26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