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46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7650" y="3500755"/>
            <a:ext cx="407670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40" y="2060575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836795"/>
            <a:ext cx="11520000" cy="3740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6026" y="2897813"/>
            <a:ext cx="247537" cy="27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6604" y="2907355"/>
            <a:ext cx="238016" cy="25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5332" y="2897813"/>
            <a:ext cx="399867" cy="27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09067" y="2907355"/>
            <a:ext cx="23801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3695" y="3537111"/>
            <a:ext cx="399867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6125" y="3537111"/>
            <a:ext cx="228495" cy="25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7183" y="3537111"/>
            <a:ext cx="23801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28108" y="3537111"/>
            <a:ext cx="352264" cy="25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5546" y="4157325"/>
            <a:ext cx="23801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96604" y="4157325"/>
            <a:ext cx="257057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67183" y="4157325"/>
            <a:ext cx="23801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28108" y="4166867"/>
            <a:ext cx="390347" cy="25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4333045"/>
            <a:ext cx="409388" cy="26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0776" y="4437981"/>
            <a:ext cx="276099" cy="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0570" y="4280535"/>
            <a:ext cx="234315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3603" y="4333045"/>
            <a:ext cx="247537" cy="26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4776" y="4304425"/>
            <a:ext cx="399867" cy="34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0975" y="4333045"/>
            <a:ext cx="399867" cy="26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69818" y="4437981"/>
            <a:ext cx="276099" cy="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69705" y="4280535"/>
            <a:ext cx="306070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12165" y="4333045"/>
            <a:ext cx="238016" cy="26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64297" y="4313965"/>
            <a:ext cx="409388" cy="33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11520000" cy="349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9248" y="3005286"/>
            <a:ext cx="257057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4570" y="3005286"/>
            <a:ext cx="238016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9000" y="3005286"/>
            <a:ext cx="238016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9661" y="3768139"/>
            <a:ext cx="238016" cy="276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6769" y="3768139"/>
            <a:ext cx="247537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01199" y="3768139"/>
            <a:ext cx="238016" cy="276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4474886"/>
            <a:ext cx="4427107" cy="9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3371" y="5218710"/>
            <a:ext cx="399867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22005" y="4465320"/>
            <a:ext cx="280860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8400415" y="5218430"/>
            <a:ext cx="27368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8976360" y="5200015"/>
            <a:ext cx="40576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912985" y="5157470"/>
            <a:ext cx="398145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0704830" y="5085080"/>
            <a:ext cx="50292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