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5" r:id="rId7"/>
    <p:sldId id="26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0740" y="2060575"/>
            <a:ext cx="7970520" cy="14401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430" y="3500755"/>
            <a:ext cx="683514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980940"/>
            <a:ext cx="11520000" cy="4292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36617" y="2516700"/>
            <a:ext cx="1494743" cy="362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59460" y="2526239"/>
            <a:ext cx="780694" cy="35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12320" y="3127188"/>
            <a:ext cx="161851" cy="26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82303" y="3127188"/>
            <a:ext cx="228495" cy="26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94005" y="3689982"/>
            <a:ext cx="238016" cy="26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73510" y="3689982"/>
            <a:ext cx="257057" cy="26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072055" y="3689982"/>
            <a:ext cx="238016" cy="26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83758" y="4262315"/>
            <a:ext cx="238016" cy="26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872782" y="4262315"/>
            <a:ext cx="238016" cy="25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284485" y="4825109"/>
            <a:ext cx="238016" cy="26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504055"/>
            <a:ext cx="11520000" cy="1702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2276975"/>
            <a:ext cx="11520000" cy="3229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5"/>
          <p:cNvSpPr/>
          <p:nvPr/>
        </p:nvSpPr>
        <p:spPr bwMode="white">
          <a:xfrm>
            <a:off x="2499706" y="4534942"/>
            <a:ext cx="238016" cy="2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5251178" y="4534942"/>
            <a:ext cx="228495" cy="257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8002649" y="4525415"/>
            <a:ext cx="247537" cy="276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10754120" y="4525415"/>
            <a:ext cx="247537" cy="2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2499706" y="5097052"/>
            <a:ext cx="238016" cy="2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5251178" y="5097052"/>
            <a:ext cx="238016" cy="2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8002649" y="5097052"/>
            <a:ext cx="238016" cy="26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2"/>
          <p:cNvSpPr/>
          <p:nvPr/>
        </p:nvSpPr>
        <p:spPr bwMode="white">
          <a:xfrm>
            <a:off x="10754120" y="5097052"/>
            <a:ext cx="238016" cy="257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122420"/>
            <a:ext cx="11520000" cy="2802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8452" y="1685530"/>
            <a:ext cx="238016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41080" y="1685530"/>
            <a:ext cx="399867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01807" y="1685530"/>
            <a:ext cx="238016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62865" y="1685530"/>
            <a:ext cx="247537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56253" y="2390836"/>
            <a:ext cx="238016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50336" y="2390836"/>
            <a:ext cx="238016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01807" y="2390836"/>
            <a:ext cx="238016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10667" y="2390836"/>
            <a:ext cx="247537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2924675"/>
            <a:ext cx="11520000" cy="3773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7454204" y="4859110"/>
            <a:ext cx="409388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8073047" y="4963932"/>
            <a:ext cx="276099" cy="38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8672848" y="4859110"/>
            <a:ext cx="238016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9615394" y="4859110"/>
            <a:ext cx="238016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10310495" y="4751705"/>
            <a:ext cx="483235" cy="56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7530369" y="6155086"/>
            <a:ext cx="238016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9"/>
          <p:cNvSpPr/>
          <p:nvPr/>
        </p:nvSpPr>
        <p:spPr bwMode="white">
          <a:xfrm>
            <a:off x="8073047" y="6164616"/>
            <a:ext cx="285619" cy="219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0"/>
          <p:cNvSpPr/>
          <p:nvPr/>
        </p:nvSpPr>
        <p:spPr bwMode="white">
          <a:xfrm>
            <a:off x="8672848" y="6155086"/>
            <a:ext cx="228495" cy="257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1"/>
          <p:cNvSpPr/>
          <p:nvPr/>
        </p:nvSpPr>
        <p:spPr bwMode="white">
          <a:xfrm>
            <a:off x="9548749" y="6155086"/>
            <a:ext cx="399867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12"/>
          <p:cNvSpPr/>
          <p:nvPr/>
        </p:nvSpPr>
        <p:spPr bwMode="white">
          <a:xfrm>
            <a:off x="10377047" y="6136028"/>
            <a:ext cx="399867" cy="333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11</cp:revision>
  <dcterms:created xsi:type="dcterms:W3CDTF">2022-11-09T06:57:00Z</dcterms:created>
  <dcterms:modified xsi:type="dcterms:W3CDTF">2022-11-30T13:03:02Z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