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0740" y="2204720"/>
            <a:ext cx="7970520" cy="1440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644900"/>
            <a:ext cx="4876800" cy="67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392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7580" y="2663825"/>
            <a:ext cx="3011170" cy="133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5825" y="2649220"/>
            <a:ext cx="2600325" cy="136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9642" y="4416627"/>
            <a:ext cx="238016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1972" y="4416627"/>
            <a:ext cx="257057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366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8938" y="2415790"/>
            <a:ext cx="9130314" cy="5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922260"/>
            <a:ext cx="11520000" cy="228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379691" y="5094549"/>
            <a:ext cx="228495" cy="2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121642" y="5094549"/>
            <a:ext cx="238016" cy="2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882634" y="5094549"/>
            <a:ext cx="238016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0634105" y="5094549"/>
            <a:ext cx="238016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370171" y="5752175"/>
            <a:ext cx="257057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150204" y="5752175"/>
            <a:ext cx="399867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7882634" y="5752175"/>
            <a:ext cx="238016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10634105" y="5752175"/>
            <a:ext cx="238016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026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48141" y="3721099"/>
            <a:ext cx="399867" cy="26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6984" y="3816521"/>
            <a:ext cx="276099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7265" y="3721099"/>
            <a:ext cx="247537" cy="26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9811" y="3721099"/>
            <a:ext cx="238016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