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3" r:id="rId6"/>
    <p:sldId id="264" r:id="rId7"/>
    <p:sldId id="266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7ec840b-6d78-425b-88fb-3f964d7f2fba}">
          <p14:sldIdLst>
            <p14:sldId id="256"/>
            <p14:sldId id="258"/>
            <p14:sldId id="262"/>
            <p14:sldId id="263"/>
          </p14:sldIdLst>
        </p14:section>
        <p14:section name="无标题节" id="{29bea259-24bd-427f-a928-67aa8bd64fff}">
          <p14:sldIdLst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36"/>
      </p:cViewPr>
      <p:guideLst>
        <p:guide orient="horz" pos="21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 preferRelativeResize="0"/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1218946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7985" y="1988820"/>
            <a:ext cx="6134100" cy="15011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860" y="3717290"/>
            <a:ext cx="5288280" cy="6019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692650"/>
            <a:ext cx="11520000" cy="47449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921510" y="3999230"/>
            <a:ext cx="9052560" cy="6375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2"/>
          <p:cNvSpPr/>
          <p:nvPr/>
        </p:nvSpPr>
        <p:spPr bwMode="white">
          <a:xfrm>
            <a:off x="2866390" y="3844290"/>
            <a:ext cx="5785485" cy="5232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5" name="Rectangle 2"/>
          <p:cNvSpPr/>
          <p:nvPr/>
        </p:nvSpPr>
        <p:spPr bwMode="white">
          <a:xfrm>
            <a:off x="2999740" y="3933190"/>
            <a:ext cx="7830820" cy="5232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116705"/>
            <a:ext cx="11520000" cy="30138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88490" y="2520315"/>
            <a:ext cx="780415" cy="51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106706" y="2520179"/>
            <a:ext cx="780694" cy="35289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610640" y="2520179"/>
            <a:ext cx="409388" cy="35289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571896" y="2520179"/>
            <a:ext cx="771173" cy="35289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0980624" y="2520179"/>
            <a:ext cx="409388" cy="35289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8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3068820"/>
            <a:ext cx="11520000" cy="355770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9" name="Rectangle 2"/>
          <p:cNvSpPr/>
          <p:nvPr/>
        </p:nvSpPr>
        <p:spPr bwMode="white">
          <a:xfrm>
            <a:off x="7838806" y="4470919"/>
            <a:ext cx="238016" cy="2670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0" name="Rectangle 3"/>
          <p:cNvSpPr/>
          <p:nvPr/>
        </p:nvSpPr>
        <p:spPr bwMode="white">
          <a:xfrm>
            <a:off x="10323698" y="4470919"/>
            <a:ext cx="238016" cy="2670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1" name="Rectangle 4"/>
          <p:cNvSpPr/>
          <p:nvPr/>
        </p:nvSpPr>
        <p:spPr bwMode="white">
          <a:xfrm>
            <a:off x="7829285" y="5138585"/>
            <a:ext cx="257057" cy="2670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2" name="Rectangle 5"/>
          <p:cNvSpPr/>
          <p:nvPr/>
        </p:nvSpPr>
        <p:spPr bwMode="white">
          <a:xfrm>
            <a:off x="10323698" y="5148123"/>
            <a:ext cx="238016" cy="2670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3" name="Rectangle 6"/>
          <p:cNvSpPr/>
          <p:nvPr/>
        </p:nvSpPr>
        <p:spPr bwMode="white">
          <a:xfrm>
            <a:off x="7772161" y="5815790"/>
            <a:ext cx="352264" cy="26706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  <p:bldP spid="6" grpId="0" bldLvl="0" animBg="1"/>
      <p:bldP spid="7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625" y="1268730"/>
            <a:ext cx="11904345" cy="3323590"/>
          </a:xfrm>
          <a:prstGeom prst="rect">
            <a:avLst/>
          </a:prstGeom>
        </p:spPr>
      </p:pic>
      <p:sp useBgFill="1">
        <p:nvSpPr>
          <p:cNvPr id="9" name="Rectangle 2"/>
          <p:cNvSpPr/>
          <p:nvPr/>
        </p:nvSpPr>
        <p:spPr bwMode="white">
          <a:xfrm>
            <a:off x="2567940" y="3716655"/>
            <a:ext cx="645160" cy="51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0" name="Rectangle 2"/>
          <p:cNvSpPr/>
          <p:nvPr/>
        </p:nvSpPr>
        <p:spPr bwMode="white">
          <a:xfrm>
            <a:off x="6456045" y="3716655"/>
            <a:ext cx="645160" cy="51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1" name="Rectangle 2"/>
          <p:cNvSpPr/>
          <p:nvPr/>
        </p:nvSpPr>
        <p:spPr bwMode="white">
          <a:xfrm>
            <a:off x="10200640" y="3716655"/>
            <a:ext cx="645160" cy="51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681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9920" y="4040505"/>
            <a:ext cx="2905125" cy="20408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9852,&quot;width&quot;:11112}"/>
</p:tagLst>
</file>

<file path=ppt/tags/tag2.xml><?xml version="1.0" encoding="utf-8"?>
<p:tagLst xmlns:p="http://schemas.openxmlformats.org/presentationml/2006/main"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诺</cp:lastModifiedBy>
  <cp:revision>11</cp:revision>
  <dcterms:created xsi:type="dcterms:W3CDTF">2022-11-09T06:57:00Z</dcterms:created>
  <dcterms:modified xsi:type="dcterms:W3CDTF">2022-12-06T10:13:09Z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0F83CFB6596440D784992B51B604ACD3</vt:lpwstr>
  </property>
</Properties>
</file>