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3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2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1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0880" y="3573145"/>
            <a:ext cx="5730240" cy="7086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7985" y="1988820"/>
            <a:ext cx="6134100" cy="15011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764405"/>
            <a:ext cx="11520000" cy="3545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73497" y="2975423"/>
            <a:ext cx="752132" cy="352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72836" y="2975423"/>
            <a:ext cx="780694" cy="352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14522" y="2975423"/>
            <a:ext cx="771173" cy="352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32902" y="2975423"/>
            <a:ext cx="771173" cy="352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405596" y="3785495"/>
            <a:ext cx="780694" cy="343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66588" y="3785495"/>
            <a:ext cx="752132" cy="352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852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48165" y="3177524"/>
            <a:ext cx="3208462" cy="9152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84330" y="3225195"/>
            <a:ext cx="3037090" cy="877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620895"/>
            <a:ext cx="11520000" cy="36988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54984" y="1774403"/>
            <a:ext cx="1361454" cy="1306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454191" y="2403590"/>
            <a:ext cx="1447140" cy="47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24571" y="1841135"/>
            <a:ext cx="352264" cy="11344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233232" y="2641918"/>
            <a:ext cx="1437619" cy="381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3480" y="548505"/>
            <a:ext cx="11520000" cy="445024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66223" y="929682"/>
            <a:ext cx="266578" cy="228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41140" y="2142490"/>
            <a:ext cx="641350" cy="4260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9</cp:revision>
  <dcterms:created xsi:type="dcterms:W3CDTF">2022-11-09T06:57:00Z</dcterms:created>
  <dcterms:modified xsi:type="dcterms:W3CDTF">2022-11-30T11:53:44Z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