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7" r:id="rId18"/>
    <p:sldId id="278" r:id="rId19"/>
    <p:sldId id="280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1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51768" y="2501608"/>
            <a:ext cx="761652" cy="209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26809" y="2501608"/>
            <a:ext cx="894942" cy="209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88198" y="2501608"/>
            <a:ext cx="894942" cy="209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38049" y="3207642"/>
            <a:ext cx="199933" cy="209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74413" y="3207642"/>
            <a:ext cx="771173" cy="209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78611" y="3207642"/>
            <a:ext cx="485553" cy="209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51768" y="3923217"/>
            <a:ext cx="752132" cy="209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69157" y="3923217"/>
            <a:ext cx="904462" cy="209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28528" y="4629251"/>
            <a:ext cx="218975" cy="209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535801" y="4629251"/>
            <a:ext cx="771173" cy="209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260850"/>
            <a:ext cx="11520000" cy="2986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2560" y="1796799"/>
            <a:ext cx="4017719" cy="1230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4025" y="3186295"/>
            <a:ext cx="11520000" cy="2973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649727" y="4615772"/>
            <a:ext cx="5283966" cy="1038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1125085"/>
            <a:ext cx="11520000" cy="3223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9355" y="2689225"/>
            <a:ext cx="7715885" cy="157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052695"/>
            <a:ext cx="11520000" cy="3240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0982" y="2158287"/>
            <a:ext cx="5207801" cy="2068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052695"/>
            <a:ext cx="11520000" cy="4265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6734" y="2138163"/>
            <a:ext cx="6112264" cy="771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6734" y="4118667"/>
            <a:ext cx="3636892" cy="771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836795"/>
            <a:ext cx="11520000" cy="2562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4500" y="2132534"/>
            <a:ext cx="2361123" cy="1067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5325" y="3199630"/>
            <a:ext cx="11520000" cy="3153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386432" y="4724060"/>
            <a:ext cx="4922181" cy="1067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1125085"/>
            <a:ext cx="11520000" cy="3153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4979" y="2287463"/>
            <a:ext cx="7264264" cy="1562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2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3719" y="2852242"/>
            <a:ext cx="5131636" cy="1591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27305"/>
            <a:ext cx="1223391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8220" y="2493010"/>
            <a:ext cx="5114925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4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66809" y="1738305"/>
            <a:ext cx="637884" cy="209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8710" y="1738305"/>
            <a:ext cx="609322" cy="209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74280" y="1738305"/>
            <a:ext cx="599801" cy="209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45652" y="2263042"/>
            <a:ext cx="618842" cy="209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05090" y="2778238"/>
            <a:ext cx="618842" cy="209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21553" y="3274352"/>
            <a:ext cx="618842" cy="26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38049" y="3818170"/>
            <a:ext cx="628363" cy="209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03834" y="3818170"/>
            <a:ext cx="199933" cy="209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59702" y="3818170"/>
            <a:ext cx="628363" cy="209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052695"/>
            <a:ext cx="11520000" cy="4169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76007" y="1176728"/>
            <a:ext cx="875900" cy="23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49560" y="1701484"/>
            <a:ext cx="885421" cy="23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64403" y="2741455"/>
            <a:ext cx="599801" cy="27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96899" y="2770078"/>
            <a:ext cx="904462" cy="209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40040" y="3800508"/>
            <a:ext cx="637884" cy="209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19346" y="4334805"/>
            <a:ext cx="752132" cy="209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26519" y="4859561"/>
            <a:ext cx="761652" cy="209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82784" y="4859561"/>
            <a:ext cx="628363" cy="209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052695"/>
            <a:ext cx="11520000" cy="4644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28205" y="1205285"/>
            <a:ext cx="342743" cy="20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15941" y="1729815"/>
            <a:ext cx="323702" cy="20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28734" y="2244809"/>
            <a:ext cx="342743" cy="20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09627" y="2769339"/>
            <a:ext cx="599801" cy="20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64403" y="3284332"/>
            <a:ext cx="885421" cy="20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29131" y="3808863"/>
            <a:ext cx="485553" cy="20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78056" y="4323856"/>
            <a:ext cx="466512" cy="20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16536" y="5363380"/>
            <a:ext cx="485553" cy="20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7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2727" y="1823719"/>
            <a:ext cx="247537" cy="190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83206" y="2519765"/>
            <a:ext cx="257057" cy="190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83206" y="3206276"/>
            <a:ext cx="257057" cy="200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54644" y="3721159"/>
            <a:ext cx="285619" cy="257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83206" y="4264647"/>
            <a:ext cx="257057" cy="190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4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84661" y="1766748"/>
            <a:ext cx="209454" cy="209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57355" y="2825485"/>
            <a:ext cx="209454" cy="200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125085"/>
            <a:ext cx="11520000" cy="4445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66420" y="1268168"/>
            <a:ext cx="228495" cy="209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23875" y="2317446"/>
            <a:ext cx="209454" cy="209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3065" y="3366725"/>
            <a:ext cx="209454" cy="209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6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3090" y="4299284"/>
            <a:ext cx="3122776" cy="97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094730" y="4060825"/>
            <a:ext cx="2192655" cy="1330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8403590" y="4060825"/>
            <a:ext cx="3157855" cy="1330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12</cp:revision>
  <dcterms:created xsi:type="dcterms:W3CDTF">2022-11-09T06:57:00Z</dcterms:created>
  <dcterms:modified xsi:type="dcterms:W3CDTF">2022-11-20T06:56:34Z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0D55B5DF344C46DA90D18E5F8C5AAFB5</vt:lpwstr>
  </property>
</Properties>
</file>