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4885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5277" y="1286276"/>
            <a:ext cx="257199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4462" y="1286276"/>
            <a:ext cx="247673" cy="29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9809" y="2078242"/>
            <a:ext cx="847805" cy="3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05035" y="2097325"/>
            <a:ext cx="819228" cy="29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6832" y="2898833"/>
            <a:ext cx="247673" cy="29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5068" y="2908374"/>
            <a:ext cx="171466" cy="28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32819" y="3700340"/>
            <a:ext cx="257199" cy="30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52003" y="3700340"/>
            <a:ext cx="276251" cy="29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5641" y="3671715"/>
            <a:ext cx="438191" cy="38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56391" y="4492306"/>
            <a:ext cx="447717" cy="3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66226" y="4511390"/>
            <a:ext cx="457243" cy="29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61044" y="5284272"/>
            <a:ext cx="838280" cy="39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23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0053" y="3759147"/>
            <a:ext cx="1038324" cy="391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70" y="3545205"/>
            <a:ext cx="46958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026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836795"/>
            <a:ext cx="81446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1115" y="971584"/>
            <a:ext cx="422050" cy="341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0134" y="953612"/>
            <a:ext cx="422050" cy="3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6347" y="1681475"/>
            <a:ext cx="538787" cy="323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6620" y="1717419"/>
            <a:ext cx="440010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1115" y="2400351"/>
            <a:ext cx="422050" cy="36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50134" y="2400351"/>
            <a:ext cx="422050" cy="3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8388" y="3137200"/>
            <a:ext cx="556747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56620" y="3164158"/>
            <a:ext cx="440010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90094" y="3856077"/>
            <a:ext cx="404090" cy="36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59114" y="3874049"/>
            <a:ext cx="422050" cy="341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9408" y="4583940"/>
            <a:ext cx="556747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56620" y="4610897"/>
            <a:ext cx="440010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90094" y="5302816"/>
            <a:ext cx="404090" cy="35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159114" y="5293830"/>
            <a:ext cx="422050" cy="377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48388" y="6030679"/>
            <a:ext cx="547767" cy="314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47640" y="6057637"/>
            <a:ext cx="448989" cy="287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1503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2213" y="2053658"/>
            <a:ext cx="1285997" cy="38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92650"/>
            <a:ext cx="73635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1428" y="4039786"/>
            <a:ext cx="381574" cy="333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6379" y="4730336"/>
            <a:ext cx="552065" cy="25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5477" y="4689716"/>
            <a:ext cx="381574" cy="341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2309" y="5347769"/>
            <a:ext cx="373455" cy="333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1245" y="5380266"/>
            <a:ext cx="219202" cy="25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160" y="1124450"/>
            <a:ext cx="8640000" cy="320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0749" y="1382341"/>
            <a:ext cx="447717" cy="35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4906" y="2136914"/>
            <a:ext cx="447717" cy="39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8015" y="2136914"/>
            <a:ext cx="533450" cy="33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6780" y="2175121"/>
            <a:ext cx="247673" cy="29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2546" y="2901039"/>
            <a:ext cx="438191" cy="39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40055" y="2920142"/>
            <a:ext cx="457243" cy="35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45104" y="2901039"/>
            <a:ext cx="533450" cy="34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44222" y="3703369"/>
            <a:ext cx="600132" cy="30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5667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7537" y="3505586"/>
            <a:ext cx="4259486" cy="1915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7541" y="5427633"/>
            <a:ext cx="871537" cy="127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98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38245" y="3691890"/>
            <a:ext cx="81724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6665B79CB88949A3B5B6B8693D06C295</vt:lpwstr>
  </property>
</Properties>
</file>