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4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3519308"/>
            <a:ext cx="6934862" cy="1524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030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19" y="4511884"/>
            <a:ext cx="7189368" cy="220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642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0903" y="3891428"/>
            <a:ext cx="6968100" cy="289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3607435"/>
            <a:ext cx="622935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4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78998" y="4176823"/>
            <a:ext cx="676339" cy="304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9241" y="4901003"/>
            <a:ext cx="676339" cy="304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4266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85919" y="2021658"/>
            <a:ext cx="876383" cy="3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66205" y="2737515"/>
            <a:ext cx="1066901" cy="3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2302" y="2737515"/>
            <a:ext cx="895435" cy="3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1861" y="4169230"/>
            <a:ext cx="638235" cy="3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33372" y="4885088"/>
            <a:ext cx="609658" cy="295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2844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2532" y="2756605"/>
            <a:ext cx="1476515" cy="3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1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08550"/>
            <a:ext cx="8640000" cy="5713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2852" y="2530177"/>
            <a:ext cx="7249217" cy="3987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3568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2378" y="1978088"/>
            <a:ext cx="7011069" cy="254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1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4901675"/>
            <a:ext cx="6001323" cy="39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917" y="5606922"/>
            <a:ext cx="5401190" cy="39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7231283C3B014A03A1A3CE94554EEC91</vt:lpwstr>
  </property>
</Properties>
</file>