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4620" y="2767965"/>
            <a:ext cx="3891280" cy="225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20895"/>
            <a:ext cx="8640000" cy="458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160" y="2138680"/>
            <a:ext cx="4044950" cy="288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3861" y="4131529"/>
            <a:ext cx="657287" cy="80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4257" y="4179209"/>
            <a:ext cx="609658" cy="103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68700"/>
            <a:ext cx="53340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6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4962" y="3375887"/>
            <a:ext cx="746216" cy="33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4635" y="4122253"/>
            <a:ext cx="738105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3405" y="4892957"/>
            <a:ext cx="397441" cy="25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2180" y="5631211"/>
            <a:ext cx="551551" cy="25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980940"/>
            <a:ext cx="8640000" cy="357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7297" y="1266884"/>
            <a:ext cx="876383" cy="4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595" y="2296284"/>
            <a:ext cx="457243" cy="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763" y="3011144"/>
            <a:ext cx="457243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0737" y="3888040"/>
            <a:ext cx="457243" cy="3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283007"/>
            <a:ext cx="400088" cy="38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190037"/>
            <a:ext cx="342932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4058876"/>
            <a:ext cx="333406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44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9996" y="1300373"/>
            <a:ext cx="333406" cy="2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841" y="2148196"/>
            <a:ext cx="390562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9996" y="3043650"/>
            <a:ext cx="333406" cy="2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0470" y="3920051"/>
            <a:ext cx="342932" cy="2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0586" y="1375560"/>
            <a:ext cx="866857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1375560"/>
            <a:ext cx="876383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2309913"/>
            <a:ext cx="866857" cy="400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5283" y="4358559"/>
            <a:ext cx="3057816" cy="188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10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4638" y="3377135"/>
            <a:ext cx="1105005" cy="811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3943" y="4217119"/>
            <a:ext cx="1162160" cy="71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F66BB364E62145CF95F314C67BB38887</vt:lpwstr>
  </property>
</Properties>
</file>