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2873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0955" y="2694839"/>
            <a:ext cx="7201587" cy="112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3535680"/>
            <a:ext cx="65913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865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22389" y="4135948"/>
            <a:ext cx="388350" cy="370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7868" y="4886045"/>
            <a:ext cx="332871" cy="268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7868" y="5599099"/>
            <a:ext cx="332871" cy="277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77868" y="6321414"/>
            <a:ext cx="323625" cy="277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946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7279" y="5661209"/>
            <a:ext cx="6818432" cy="1071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2957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0658" y="2803609"/>
            <a:ext cx="3353120" cy="1135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717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836795"/>
            <a:ext cx="85472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925" y="1704094"/>
            <a:ext cx="442913" cy="33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68787" y="3910051"/>
            <a:ext cx="1517215" cy="35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6384" y="6059446"/>
            <a:ext cx="6954690" cy="395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2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100" y="980940"/>
            <a:ext cx="82550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9387" y="3140940"/>
            <a:ext cx="3267416" cy="251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8F6DC244222A4AD9A45D30D844EB9968</vt:lpwstr>
  </property>
</Properties>
</file>