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5" r:id="rId8"/>
    <p:sldId id="266" r:id="rId9"/>
    <p:sldId id="267" r:id="rId10"/>
    <p:sldId id="273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658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5122" y="3024721"/>
            <a:ext cx="6272315" cy="3708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789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20917" y="4386495"/>
            <a:ext cx="7211113" cy="1858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3770" y="1628775"/>
            <a:ext cx="4695825" cy="1571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895" y="3621405"/>
            <a:ext cx="6505575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61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36507" y="3760415"/>
            <a:ext cx="838280" cy="295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87995" y="4752454"/>
            <a:ext cx="676339" cy="305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1052695"/>
            <a:ext cx="8640000" cy="4625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1498" y="2015881"/>
            <a:ext cx="952590" cy="295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93439" y="2998140"/>
            <a:ext cx="609658" cy="295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03140" y="2709545"/>
            <a:ext cx="834390" cy="822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22281" y="4447687"/>
            <a:ext cx="257199" cy="305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7"/>
          <p:cNvSpPr/>
          <p:nvPr/>
        </p:nvSpPr>
        <p:spPr bwMode="white">
          <a:xfrm>
            <a:off x="4727419" y="4209274"/>
            <a:ext cx="266725" cy="305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8"/>
          <p:cNvSpPr/>
          <p:nvPr/>
        </p:nvSpPr>
        <p:spPr bwMode="white">
          <a:xfrm>
            <a:off x="7699503" y="4209274"/>
            <a:ext cx="428665" cy="305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10"/>
          <p:cNvSpPr/>
          <p:nvPr/>
        </p:nvSpPr>
        <p:spPr bwMode="white">
          <a:xfrm>
            <a:off x="2298312" y="5201070"/>
            <a:ext cx="466769" cy="305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7" grpId="0" bldLvl="0" animBg="1"/>
      <p:bldP spid="10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87825"/>
            <a:ext cx="8640000" cy="42350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75840" y="1217971"/>
            <a:ext cx="438191" cy="305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71760" y="1217971"/>
            <a:ext cx="457243" cy="305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66667" y="3182881"/>
            <a:ext cx="628710" cy="305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65829" y="3945952"/>
            <a:ext cx="628710" cy="295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4148320"/>
            <a:ext cx="8640000" cy="2454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2437130" y="5577840"/>
            <a:ext cx="2692400" cy="911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5733348" y="5829008"/>
            <a:ext cx="2505314" cy="401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12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06650" y="3416564"/>
            <a:ext cx="743020" cy="762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50377" y="3416564"/>
            <a:ext cx="819228" cy="762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1340985"/>
            <a:ext cx="8640000" cy="2441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3546" y="2990974"/>
            <a:ext cx="628710" cy="305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10760" y="2771775"/>
            <a:ext cx="943610" cy="763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54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46253" y="2166091"/>
            <a:ext cx="342932" cy="285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46253" y="3052112"/>
            <a:ext cx="333406" cy="276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89098" y="4300164"/>
            <a:ext cx="390562" cy="371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98624" y="5576798"/>
            <a:ext cx="381036" cy="371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76750"/>
            <a:ext cx="85656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49300" y="3935095"/>
            <a:ext cx="6755130" cy="2301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2022-11-24T13:31:27Z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45EC4E9AA1FC4D5C9872946A679C027E</vt:lpwstr>
  </property>
</Properties>
</file>