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5" r:id="rId7"/>
    <p:sldId id="266" r:id="rId8"/>
    <p:sldId id="264" r:id="rId9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1268730"/>
            <a:ext cx="7755890" cy="1621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0" y="3501390"/>
            <a:ext cx="787717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7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21314" y="3809493"/>
            <a:ext cx="447717" cy="200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3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1656" y="1633864"/>
            <a:ext cx="457243" cy="200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16573" y="2808438"/>
            <a:ext cx="257199" cy="200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16840"/>
            <a:ext cx="6990715" cy="6501130"/>
          </a:xfrm>
          <a:prstGeom prst="rect">
            <a:avLst/>
          </a:prstGeom>
        </p:spPr>
      </p:pic>
      <p:sp useBgFill="1">
        <p:nvSpPr>
          <p:cNvPr id="4" name="Rectangle 3"/>
          <p:cNvSpPr/>
          <p:nvPr/>
        </p:nvSpPr>
        <p:spPr bwMode="white">
          <a:xfrm flipV="1">
            <a:off x="2843530" y="4221480"/>
            <a:ext cx="505460" cy="27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3707765" y="4149090"/>
            <a:ext cx="516255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500245" y="4221480"/>
            <a:ext cx="497840" cy="37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292090" y="4221480"/>
            <a:ext cx="452755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149340" y="4149090"/>
            <a:ext cx="407670" cy="41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83895" y="6093460"/>
            <a:ext cx="4314190" cy="573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609600"/>
            <a:ext cx="7867650" cy="5638800"/>
          </a:xfrm>
          <a:prstGeom prst="rect">
            <a:avLst/>
          </a:prstGeom>
        </p:spPr>
      </p:pic>
      <p:sp useBgFill="1">
        <p:nvSpPr>
          <p:cNvPr id="4" name="Rectangle 3"/>
          <p:cNvSpPr/>
          <p:nvPr/>
        </p:nvSpPr>
        <p:spPr bwMode="white">
          <a:xfrm>
            <a:off x="1187450" y="1844675"/>
            <a:ext cx="7524750" cy="1242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1907540" y="5157470"/>
            <a:ext cx="3475990" cy="1227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2022-11-20T08:38:01Z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B99AF813C562448280F43ABCBC885E81</vt:lpwstr>
  </property>
</Properties>
</file>