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052695"/>
            <a:ext cx="8640000" cy="4191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79040" y="3076774"/>
            <a:ext cx="2514840" cy="1537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93880" y="3076774"/>
            <a:ext cx="2124277" cy="763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196840"/>
            <a:ext cx="8640000" cy="4247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7759" y="3010525"/>
            <a:ext cx="7277794" cy="2281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39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5141595" y="3573145"/>
            <a:ext cx="650240" cy="403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6012180" y="3501390"/>
            <a:ext cx="650240" cy="403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6948170" y="3501390"/>
            <a:ext cx="650240" cy="403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949325" y="4326890"/>
            <a:ext cx="7725410" cy="1638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4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0917" y="3333523"/>
            <a:ext cx="7754090" cy="1527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895" y="1268730"/>
            <a:ext cx="7755890" cy="16217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3420745"/>
            <a:ext cx="3771900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9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92736" y="4598602"/>
            <a:ext cx="857331" cy="400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59858" y="4598602"/>
            <a:ext cx="866857" cy="400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124450"/>
            <a:ext cx="8640000" cy="3902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55531" y="1258040"/>
            <a:ext cx="866857" cy="381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75068" y="1258040"/>
            <a:ext cx="819228" cy="391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22520" y="4047490"/>
            <a:ext cx="2660650" cy="979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54456" y="4525309"/>
            <a:ext cx="866857" cy="391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16793" y="4525309"/>
            <a:ext cx="1285997" cy="391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54412" y="5241093"/>
            <a:ext cx="1276471" cy="391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40718" y="5241093"/>
            <a:ext cx="866857" cy="391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124450"/>
            <a:ext cx="8640000" cy="4360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13128" y="1229414"/>
            <a:ext cx="1276471" cy="391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74319" y="2660743"/>
            <a:ext cx="866857" cy="391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55973" y="3376408"/>
            <a:ext cx="857331" cy="391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60493" y="4092073"/>
            <a:ext cx="438191" cy="381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9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35316" y="3380363"/>
            <a:ext cx="6915810" cy="849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124450"/>
            <a:ext cx="8640000" cy="3626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79040" y="1935678"/>
            <a:ext cx="6906284" cy="858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79040" y="3844450"/>
            <a:ext cx="6487144" cy="849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874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50148" y="4021651"/>
            <a:ext cx="766159" cy="255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54081" y="4021651"/>
            <a:ext cx="581224" cy="255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64273" y="4021651"/>
            <a:ext cx="836610" cy="255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43223" y="6047339"/>
            <a:ext cx="6182113" cy="369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B06C9C1C357B44C7A20252AEC651CBA3</vt:lpwstr>
  </property>
</Properties>
</file>