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16705"/>
            <a:ext cx="8640000" cy="2999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0462" y="1836000"/>
            <a:ext cx="7258743" cy="1146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2925310"/>
            <a:ext cx="8640000" cy="3764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269514" y="5450998"/>
            <a:ext cx="7201587" cy="1153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895" y="1268730"/>
            <a:ext cx="7755890" cy="16217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370" y="3449320"/>
            <a:ext cx="4238625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52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405" y="1124450"/>
            <a:ext cx="8640000" cy="517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30240" y="1391376"/>
            <a:ext cx="1705137" cy="390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53239" y="2154024"/>
            <a:ext cx="1705137" cy="390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53945" y="2926204"/>
            <a:ext cx="1705137" cy="390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87770" y="5191760"/>
            <a:ext cx="802640" cy="916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4825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6469" y="5086324"/>
            <a:ext cx="6525248" cy="400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405" y="1052695"/>
            <a:ext cx="8640000" cy="5170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4805" y="2006600"/>
            <a:ext cx="5662930" cy="1210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34011" y="5001885"/>
            <a:ext cx="6601455" cy="1154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77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35316" y="5942411"/>
            <a:ext cx="5020154" cy="400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980940"/>
            <a:ext cx="8640000" cy="3890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7759" y="3507660"/>
            <a:ext cx="7249217" cy="115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34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E630AF9DD8E0473486301A2C0BDFF1CD</vt:lpwstr>
  </property>
</Properties>
</file>