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98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138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49495" y="3064929"/>
            <a:ext cx="7458787" cy="2328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452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11391" y="3671675"/>
            <a:ext cx="5210672" cy="2334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137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11391" y="3653991"/>
            <a:ext cx="7277794" cy="1563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8085" y="1557020"/>
            <a:ext cx="6953250" cy="1676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870" y="3487420"/>
            <a:ext cx="5381625" cy="6000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033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49715" y="5114772"/>
            <a:ext cx="676339" cy="295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74169" y="5877850"/>
            <a:ext cx="676339" cy="305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260" y="1124450"/>
            <a:ext cx="8640000" cy="30475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23670" y="2146673"/>
            <a:ext cx="1076427" cy="305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85831" y="3665678"/>
            <a:ext cx="828754" cy="296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260" y="1124450"/>
            <a:ext cx="8640000" cy="38518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09667" y="2144623"/>
            <a:ext cx="1314575" cy="305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47198" y="3670115"/>
            <a:ext cx="1133583" cy="305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32799" y="4432862"/>
            <a:ext cx="1314575" cy="305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260" y="1052695"/>
            <a:ext cx="8640000" cy="28590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95268" y="2758597"/>
            <a:ext cx="1886130" cy="343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47065" y="3454300"/>
            <a:ext cx="2067122" cy="333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170" y="332605"/>
            <a:ext cx="8640000" cy="44488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132422" y="2123562"/>
            <a:ext cx="3391223" cy="1581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405" y="3141210"/>
            <a:ext cx="8640000" cy="33303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4040505" y="4648835"/>
            <a:ext cx="4585970" cy="1802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51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1645" y="1080000"/>
            <a:ext cx="8640000" cy="52390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31733" y="3933307"/>
            <a:ext cx="4486703" cy="753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93541" y="5116618"/>
            <a:ext cx="5639338" cy="1135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2022-11-24T13:12:39Z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5FD4D14F18CA47A580DFCA71867348B7</vt:lpwstr>
  </property>
</Properties>
</file>