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313333"/>
            <a:ext cx="7258743" cy="184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07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2583" y="4212297"/>
            <a:ext cx="5614262" cy="257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644900"/>
            <a:ext cx="47053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88789" y="2863327"/>
            <a:ext cx="1266945" cy="30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3626248"/>
            <a:ext cx="1285997" cy="30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82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9291" y="2889860"/>
            <a:ext cx="438191" cy="3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1088" y="4426245"/>
            <a:ext cx="476295" cy="30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640000" cy="539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2389" y="1084633"/>
            <a:ext cx="666813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8210" y="1847214"/>
            <a:ext cx="466769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8078" y="2609794"/>
            <a:ext cx="876383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1959" y="3381907"/>
            <a:ext cx="895435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8828" y="3381907"/>
            <a:ext cx="276251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1000" y="5679180"/>
            <a:ext cx="1295523" cy="30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7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40674" y="2937649"/>
            <a:ext cx="295303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39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4475" y="2183484"/>
            <a:ext cx="342932" cy="295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57" y="2173944"/>
            <a:ext cx="295303" cy="31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80940"/>
            <a:ext cx="8640000" cy="4756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5743" y="3554558"/>
            <a:ext cx="295303" cy="3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38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876" y="4114140"/>
            <a:ext cx="4605285" cy="257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2022-11-20T07:50:48Z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3F9CBBCF4C5D457BA725C03BE46F22A8</vt:lpwstr>
  </property>
</Properties>
</file>