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33" y="-1121833"/>
            <a:ext cx="12158133" cy="91228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3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9867" y="2528467"/>
            <a:ext cx="1199603" cy="1820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85388" y="2518937"/>
            <a:ext cx="1209123" cy="1829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08033" y="2518937"/>
            <a:ext cx="1209123" cy="1829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7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2743" y="2634323"/>
            <a:ext cx="1904132" cy="1401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28264" y="2634323"/>
            <a:ext cx="1904132" cy="1401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50909" y="2767823"/>
            <a:ext cx="456991" cy="276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93520" y="2643859"/>
            <a:ext cx="1294809" cy="1392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64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71933" y="4129278"/>
            <a:ext cx="2389685" cy="1667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60628" y="4157865"/>
            <a:ext cx="2037421" cy="533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3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03295" y="2781300"/>
            <a:ext cx="2683510" cy="593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52694" y="3624148"/>
            <a:ext cx="4855537" cy="543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73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2233930" y="3512820"/>
            <a:ext cx="6810375" cy="1816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4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2224405" y="2360295"/>
            <a:ext cx="6080125" cy="1941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99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24405" y="2446020"/>
            <a:ext cx="3747135" cy="1071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235" y="1052695"/>
            <a:ext cx="11520000" cy="25430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24405" y="2350770"/>
            <a:ext cx="4895215" cy="1072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1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2224405" y="2741930"/>
            <a:ext cx="6061710" cy="1216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5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783840" y="3285490"/>
            <a:ext cx="5249545" cy="1437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62375" y="2771775"/>
            <a:ext cx="4667250" cy="13144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050" y="4100195"/>
            <a:ext cx="2798445" cy="1913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94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85256" y="1909423"/>
            <a:ext cx="199933" cy="219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89520" y="1890355"/>
            <a:ext cx="618842" cy="276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40340" y="1752600"/>
            <a:ext cx="324485" cy="537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19206" y="2719778"/>
            <a:ext cx="352264" cy="219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80462" y="2719778"/>
            <a:ext cx="304661" cy="219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70347" y="2719778"/>
            <a:ext cx="476033" cy="219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2423795" y="4149090"/>
            <a:ext cx="276860" cy="375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5591810" y="4149090"/>
            <a:ext cx="276860" cy="375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8"/>
          <p:cNvSpPr/>
          <p:nvPr/>
        </p:nvSpPr>
        <p:spPr bwMode="white">
          <a:xfrm>
            <a:off x="8976360" y="4211320"/>
            <a:ext cx="333375" cy="229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8"/>
          <p:cNvSpPr/>
          <p:nvPr/>
        </p:nvSpPr>
        <p:spPr bwMode="white">
          <a:xfrm>
            <a:off x="2495550" y="4941570"/>
            <a:ext cx="332740" cy="34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8"/>
          <p:cNvSpPr/>
          <p:nvPr/>
        </p:nvSpPr>
        <p:spPr bwMode="white">
          <a:xfrm>
            <a:off x="5735955" y="5013325"/>
            <a:ext cx="276860" cy="190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8"/>
          <p:cNvSpPr/>
          <p:nvPr/>
        </p:nvSpPr>
        <p:spPr bwMode="white">
          <a:xfrm>
            <a:off x="8920480" y="5013325"/>
            <a:ext cx="276860" cy="201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9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0175" y="1270635"/>
            <a:ext cx="532765" cy="636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23385" y="1270635"/>
            <a:ext cx="426085" cy="544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2035" y="1270635"/>
            <a:ext cx="460375" cy="612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00640" y="1245235"/>
            <a:ext cx="533400" cy="637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889057" y="2100706"/>
            <a:ext cx="342743" cy="209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556495" y="2749379"/>
            <a:ext cx="218975" cy="219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002975" y="2749379"/>
            <a:ext cx="218975" cy="219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832215" y="3429000"/>
            <a:ext cx="491490" cy="546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487170" y="4221480"/>
            <a:ext cx="488315" cy="625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11" grpId="0" animBg="1"/>
      <p:bldP spid="12" grpId="0" animBg="1"/>
      <p:bldP spid="13" grpId="0" animBg="1"/>
      <p:bldP spid="14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6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13157" y="1471557"/>
            <a:ext cx="352264" cy="210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94710" y="2292873"/>
            <a:ext cx="352264" cy="210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83880" y="2925445"/>
            <a:ext cx="409575" cy="582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62545" y="3763603"/>
            <a:ext cx="323702" cy="219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86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49785" y="2156736"/>
            <a:ext cx="257057" cy="200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2708775"/>
            <a:ext cx="11520000" cy="2934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1428390" y="3137493"/>
            <a:ext cx="257057" cy="200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1428390" y="3937767"/>
            <a:ext cx="257057" cy="200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1390307" y="4566554"/>
            <a:ext cx="295140" cy="266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1390307" y="5214396"/>
            <a:ext cx="295140" cy="266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16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42247" y="1966363"/>
            <a:ext cx="218975" cy="209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04033" y="3567535"/>
            <a:ext cx="228495" cy="219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5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51570" y="1346834"/>
            <a:ext cx="228495" cy="219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50578" y="2642885"/>
            <a:ext cx="218975" cy="219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077200"/>
            <a:ext cx="11520000" cy="1717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576528" y="4973924"/>
            <a:ext cx="228495" cy="219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99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5550" y="2205355"/>
            <a:ext cx="697865" cy="701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43475" y="2222500"/>
            <a:ext cx="596265" cy="609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07935" y="2222500"/>
            <a:ext cx="626745" cy="549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16540" y="2222500"/>
            <a:ext cx="362585" cy="548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639695" y="3022600"/>
            <a:ext cx="487680" cy="545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60010" y="3012440"/>
            <a:ext cx="636905" cy="53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463790" y="3022600"/>
            <a:ext cx="621665" cy="525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272395" y="2997200"/>
            <a:ext cx="543560" cy="647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2022-11-14T02:53:39Z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