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9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1755" y="2090309"/>
            <a:ext cx="295303" cy="30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5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78910" y="2092296"/>
            <a:ext cx="276251" cy="29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41203" y="2127868"/>
            <a:ext cx="295303" cy="304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4500" y="2899480"/>
            <a:ext cx="276251" cy="29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9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4512136"/>
            <a:ext cx="7096802" cy="1163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2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1832" y="2329250"/>
            <a:ext cx="4829636" cy="390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2306" y="3111223"/>
            <a:ext cx="4429547" cy="400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8"/>
          <a:stretch>
            <a:fillRect/>
          </a:stretch>
        </p:blipFill>
        <p:spPr>
          <a:xfrm>
            <a:off x="215900" y="1080135"/>
            <a:ext cx="833364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6627" y="4897894"/>
            <a:ext cx="5939843" cy="110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697"/>
          <a:stretch>
            <a:fillRect/>
          </a:stretch>
        </p:blipFill>
        <p:spPr>
          <a:xfrm>
            <a:off x="215900" y="1080135"/>
            <a:ext cx="733351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608" y="4725909"/>
            <a:ext cx="5407928" cy="1728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207"/>
          <a:stretch>
            <a:fillRect/>
          </a:stretch>
        </p:blipFill>
        <p:spPr>
          <a:xfrm>
            <a:off x="215900" y="1080135"/>
            <a:ext cx="7239535" cy="4844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3197115"/>
            <a:ext cx="5753649" cy="110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456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839"/>
          <a:stretch>
            <a:fillRect/>
          </a:stretch>
        </p:blipFill>
        <p:spPr>
          <a:xfrm>
            <a:off x="215900" y="1080135"/>
            <a:ext cx="7184925" cy="3715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08627"/>
            <a:ext cx="7173009" cy="329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485" y="1412875"/>
            <a:ext cx="44196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0" y="3213100"/>
            <a:ext cx="53911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2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461571"/>
            <a:ext cx="2286218" cy="38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347" y="4223674"/>
            <a:ext cx="4610540" cy="390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4995303"/>
            <a:ext cx="5363087" cy="1105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332605"/>
            <a:ext cx="8640000" cy="5341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043" y="4119537"/>
            <a:ext cx="7220639" cy="114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-27440"/>
            <a:ext cx="8640000" cy="5751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542" y="3692576"/>
            <a:ext cx="4458125" cy="1888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10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6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280258"/>
            <a:ext cx="2610099" cy="390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88" y="2043147"/>
            <a:ext cx="3257861" cy="1134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549852"/>
            <a:ext cx="2371951" cy="1134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5047022"/>
            <a:ext cx="6839603" cy="390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4462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941071" y="4226241"/>
            <a:ext cx="457243" cy="30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0366" y="4969898"/>
            <a:ext cx="638235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31678" y="4969898"/>
            <a:ext cx="457243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2363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6705" y="2442915"/>
            <a:ext cx="257199" cy="295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9550" y="2814619"/>
            <a:ext cx="390562" cy="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6705" y="2900397"/>
            <a:ext cx="257199" cy="295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3585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3353" y="1976400"/>
            <a:ext cx="485821" cy="324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5592" y="2748829"/>
            <a:ext cx="600132" cy="295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9472" y="3454506"/>
            <a:ext cx="714443" cy="33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8568" y="4188791"/>
            <a:ext cx="695391" cy="33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79"/>
          <a:stretch>
            <a:fillRect/>
          </a:stretch>
        </p:blipFill>
        <p:spPr>
          <a:xfrm>
            <a:off x="215900" y="1080135"/>
            <a:ext cx="7743090" cy="370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4246" y="2120235"/>
            <a:ext cx="876383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0079" y="2120235"/>
            <a:ext cx="866857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9031" y="2864624"/>
            <a:ext cx="866857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4302" y="2864624"/>
            <a:ext cx="866857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4632" y="3599469"/>
            <a:ext cx="666813" cy="28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3783" y="3599469"/>
            <a:ext cx="857331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64202" y="4334315"/>
            <a:ext cx="857331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21887" y="4334315"/>
            <a:ext cx="1466990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3517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1755" y="3101017"/>
            <a:ext cx="247673" cy="2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55603" y="3101017"/>
            <a:ext cx="257199" cy="29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0807" y="3844599"/>
            <a:ext cx="171466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39"/>
          <a:stretch>
            <a:fillRect/>
          </a:stretch>
        </p:blipFill>
        <p:spPr>
          <a:xfrm>
            <a:off x="215900" y="1080135"/>
            <a:ext cx="8480960" cy="5282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70046" y="2910842"/>
            <a:ext cx="333406" cy="27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2890" y="4350723"/>
            <a:ext cx="390562" cy="381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0046" y="5866889"/>
            <a:ext cx="333406" cy="27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3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46121" y="2272924"/>
            <a:ext cx="285777" cy="305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