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026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30195" y="3501390"/>
            <a:ext cx="3679825" cy="2247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299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873" y="2775939"/>
            <a:ext cx="7239691" cy="390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40057" y="3538158"/>
            <a:ext cx="6039426" cy="390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03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873" y="3322076"/>
            <a:ext cx="7230165" cy="1135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40057" y="4819974"/>
            <a:ext cx="2076648" cy="391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938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873" y="2587309"/>
            <a:ext cx="6620507" cy="381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5695" y="1341120"/>
            <a:ext cx="7477125" cy="1543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670" y="3138170"/>
            <a:ext cx="6296025" cy="581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941"/>
          <a:stretch>
            <a:fillRect/>
          </a:stretch>
        </p:blipFill>
        <p:spPr>
          <a:xfrm>
            <a:off x="215900" y="1080135"/>
            <a:ext cx="8472070" cy="3838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173"/>
          <a:stretch>
            <a:fillRect/>
          </a:stretch>
        </p:blipFill>
        <p:spPr>
          <a:xfrm>
            <a:off x="215900" y="1080135"/>
            <a:ext cx="7760870" cy="4356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276"/>
          <a:stretch>
            <a:fillRect/>
          </a:stretch>
        </p:blipFill>
        <p:spPr>
          <a:xfrm>
            <a:off x="215900" y="1080135"/>
            <a:ext cx="7751980" cy="4467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115060" y="1628775"/>
            <a:ext cx="6218555" cy="3371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216"/>
          <a:stretch>
            <a:fillRect/>
          </a:stretch>
        </p:blipFill>
        <p:spPr>
          <a:xfrm>
            <a:off x="215900" y="1080135"/>
            <a:ext cx="7751980" cy="5455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97742" y="1413818"/>
            <a:ext cx="381036" cy="286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78425" y="2205444"/>
            <a:ext cx="428665" cy="295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25790" y="3016145"/>
            <a:ext cx="257199" cy="286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54676" y="3807771"/>
            <a:ext cx="266725" cy="295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0487" y="6211262"/>
            <a:ext cx="857331" cy="295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920"/>
          <a:stretch>
            <a:fillRect/>
          </a:stretch>
        </p:blipFill>
        <p:spPr>
          <a:xfrm>
            <a:off x="215900" y="1080135"/>
            <a:ext cx="7842150" cy="4190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725" y="3122930"/>
            <a:ext cx="7301230" cy="1342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49583" y="3924508"/>
            <a:ext cx="6553825" cy="381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49583" y="4726316"/>
            <a:ext cx="4601014" cy="391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578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522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2022-11-15T12:32:27Z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