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299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1093" y="3594955"/>
            <a:ext cx="5563131" cy="2610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98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0443" y="3643380"/>
            <a:ext cx="7230165" cy="2601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54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02041" y="3614190"/>
            <a:ext cx="4562910" cy="2600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5740" y="1412875"/>
            <a:ext cx="6762750" cy="1266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114675"/>
            <a:ext cx="4267200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69"/>
          <a:stretch>
            <a:fillRect/>
          </a:stretch>
        </p:blipFill>
        <p:spPr>
          <a:xfrm>
            <a:off x="215900" y="1080135"/>
            <a:ext cx="8409205" cy="4739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683895" y="4100830"/>
            <a:ext cx="2870200" cy="1220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4627245" y="4149090"/>
            <a:ext cx="3653790" cy="1187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377"/>
          <a:stretch>
            <a:fillRect/>
          </a:stretch>
        </p:blipFill>
        <p:spPr>
          <a:xfrm>
            <a:off x="215900" y="1080135"/>
            <a:ext cx="7824370" cy="3431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462057"/>
            <a:ext cx="647761" cy="381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35272" y="2500182"/>
            <a:ext cx="1695611" cy="1019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69208" y="2462057"/>
            <a:ext cx="609658" cy="381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26584" y="2500182"/>
            <a:ext cx="2105226" cy="1086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839"/>
          <a:stretch>
            <a:fillRect/>
          </a:stretch>
        </p:blipFill>
        <p:spPr>
          <a:xfrm>
            <a:off x="251460" y="332740"/>
            <a:ext cx="8480960" cy="3863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379" b="41574"/>
          <a:stretch>
            <a:fillRect/>
          </a:stretch>
        </p:blipFill>
        <p:spPr>
          <a:xfrm>
            <a:off x="971550" y="4077335"/>
            <a:ext cx="7743190" cy="2408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3238816" y="4916971"/>
            <a:ext cx="447717" cy="276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6753877" y="4916971"/>
            <a:ext cx="447717" cy="276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4410503" y="5918971"/>
            <a:ext cx="1219316" cy="286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626" r="10379"/>
          <a:stretch>
            <a:fillRect/>
          </a:stretch>
        </p:blipFill>
        <p:spPr>
          <a:xfrm>
            <a:off x="395605" y="908685"/>
            <a:ext cx="7743190" cy="1705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910104" y="1774482"/>
            <a:ext cx="7049173" cy="391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518"/>
          <a:stretch>
            <a:fillRect/>
          </a:stretch>
        </p:blipFill>
        <p:spPr>
          <a:xfrm>
            <a:off x="323850" y="2348865"/>
            <a:ext cx="7644665" cy="4184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648051" y="3711701"/>
            <a:ext cx="4134244" cy="2602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107"/>
          <a:stretch>
            <a:fillRect/>
          </a:stretch>
        </p:blipFill>
        <p:spPr>
          <a:xfrm>
            <a:off x="215900" y="1080135"/>
            <a:ext cx="7680225" cy="2449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1947529"/>
            <a:ext cx="5324983" cy="1115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66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93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423695"/>
            <a:ext cx="3600793" cy="1804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3638619"/>
            <a:ext cx="4277133" cy="391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2022-11-15T12:22:39Z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