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8260" y="1366632"/>
            <a:ext cx="428665" cy="382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7190" y="1376186"/>
            <a:ext cx="447717" cy="353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6033" y="1395295"/>
            <a:ext cx="438191" cy="29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3254" y="2102322"/>
            <a:ext cx="657287" cy="29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1060" y="2761577"/>
            <a:ext cx="438191" cy="391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55250" y="2771131"/>
            <a:ext cx="428665" cy="382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1722" y="2799794"/>
            <a:ext cx="457243" cy="305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07047" y="3506821"/>
            <a:ext cx="838280" cy="29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0729" y="4196065"/>
            <a:ext cx="6059007" cy="189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830" y="1052830"/>
            <a:ext cx="5010150" cy="142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3100070"/>
            <a:ext cx="52197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1"/>
          <a:stretch>
            <a:fillRect/>
          </a:stretch>
        </p:blipFill>
        <p:spPr>
          <a:xfrm>
            <a:off x="179705" y="621030"/>
            <a:ext cx="6089015" cy="6125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419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9340" y="1251677"/>
            <a:ext cx="428665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7234" y="1289828"/>
            <a:ext cx="466769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4588" y="2005153"/>
            <a:ext cx="657287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9340" y="2691864"/>
            <a:ext cx="428665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7234" y="2720477"/>
            <a:ext cx="466769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4588" y="3445340"/>
            <a:ext cx="657287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8480" y="4151127"/>
            <a:ext cx="447717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64952" y="4170202"/>
            <a:ext cx="447717" cy="28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64202" y="4885527"/>
            <a:ext cx="666813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40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335"/>
          <a:stretch>
            <a:fillRect/>
          </a:stretch>
        </p:blipFill>
        <p:spPr>
          <a:xfrm>
            <a:off x="251460" y="404495"/>
            <a:ext cx="7833260" cy="2776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7381" y="1339617"/>
            <a:ext cx="7192061" cy="1116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79"/>
          <a:stretch>
            <a:fillRect/>
          </a:stretch>
        </p:blipFill>
        <p:spPr>
          <a:xfrm>
            <a:off x="296545" y="2564765"/>
            <a:ext cx="7743090" cy="370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01518" y="3604865"/>
            <a:ext cx="7182535" cy="253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6022" y="1346912"/>
            <a:ext cx="1905181" cy="4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0487" y="2099988"/>
            <a:ext cx="666813" cy="29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6286" y="2061857"/>
            <a:ext cx="857331" cy="390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2795867"/>
            <a:ext cx="666813" cy="30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73" y="3463149"/>
            <a:ext cx="1895656" cy="390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0851" y="3501280"/>
            <a:ext cx="676339" cy="29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088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