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8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094"/>
            <a:ext cx="7773142" cy="39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133725"/>
            <a:ext cx="39719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46"/>
          <a:stretch>
            <a:fillRect/>
          </a:stretch>
        </p:blipFill>
        <p:spPr>
          <a:xfrm>
            <a:off x="215900" y="1080135"/>
            <a:ext cx="703697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33415" y="3827816"/>
            <a:ext cx="1112356" cy="2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5823" y="3827816"/>
            <a:ext cx="1104353" cy="2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2825" y="4468706"/>
            <a:ext cx="720230" cy="23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9420" y="4452684"/>
            <a:ext cx="1104353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5156" y="5109596"/>
            <a:ext cx="552176" cy="22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85464" y="5085563"/>
            <a:ext cx="808258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25412" y="5718442"/>
            <a:ext cx="1128361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9818" y="5718442"/>
            <a:ext cx="1128361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37000" y="6367343"/>
            <a:ext cx="216069" cy="22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77846" y="6351321"/>
            <a:ext cx="952305" cy="25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91"/>
          <a:stretch>
            <a:fillRect/>
          </a:stretch>
        </p:blipFill>
        <p:spPr>
          <a:xfrm>
            <a:off x="215900" y="1080135"/>
            <a:ext cx="79583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9826" y="4561318"/>
            <a:ext cx="415629" cy="30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7724" y="6306499"/>
            <a:ext cx="415629" cy="31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5"/>
          <a:stretch>
            <a:fillRect/>
          </a:stretch>
        </p:blipFill>
        <p:spPr>
          <a:xfrm>
            <a:off x="215900" y="1080135"/>
            <a:ext cx="825553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8520" y="2682875"/>
            <a:ext cx="5492750" cy="394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843530" y="5229225"/>
            <a:ext cx="5492750" cy="152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3931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522687"/>
            <a:ext cx="6972965" cy="111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5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14241"/>
            <a:ext cx="7754090" cy="320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640000" cy="428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4511540"/>
            <a:ext cx="8640000" cy="299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99256" y="4797579"/>
            <a:ext cx="6630033" cy="1096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