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71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9153" y="5315933"/>
            <a:ext cx="5163042" cy="1144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362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5298" y="4279015"/>
            <a:ext cx="4802268" cy="2463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8325" y="1052830"/>
            <a:ext cx="5467350" cy="1419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645" y="3061970"/>
            <a:ext cx="6696075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249"/>
          <a:stretch>
            <a:fillRect/>
          </a:stretch>
        </p:blipFill>
        <p:spPr>
          <a:xfrm>
            <a:off x="215900" y="1080135"/>
            <a:ext cx="8319035" cy="3906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69"/>
          <a:stretch>
            <a:fillRect/>
          </a:stretch>
        </p:blipFill>
        <p:spPr>
          <a:xfrm>
            <a:off x="215900" y="1080135"/>
            <a:ext cx="8409205" cy="5270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69"/>
          <a:stretch>
            <a:fillRect/>
          </a:stretch>
        </p:blipFill>
        <p:spPr>
          <a:xfrm>
            <a:off x="215900" y="1080135"/>
            <a:ext cx="8409205" cy="51466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839"/>
          <a:stretch>
            <a:fillRect/>
          </a:stretch>
        </p:blipFill>
        <p:spPr>
          <a:xfrm>
            <a:off x="215900" y="1080135"/>
            <a:ext cx="8480960" cy="3345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875"/>
          <a:stretch>
            <a:fillRect/>
          </a:stretch>
        </p:blipFill>
        <p:spPr>
          <a:xfrm>
            <a:off x="215900" y="1080135"/>
            <a:ext cx="8391425" cy="5659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70046" y="4252581"/>
            <a:ext cx="333406" cy="266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70046" y="4929018"/>
            <a:ext cx="333406" cy="27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70046" y="6291418"/>
            <a:ext cx="323880" cy="27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193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08149" y="3911512"/>
            <a:ext cx="333406" cy="276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08149" y="5427373"/>
            <a:ext cx="333406" cy="276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45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26407" y="3795785"/>
            <a:ext cx="447717" cy="285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79307" y="5291850"/>
            <a:ext cx="257199" cy="304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2022-11-15T11:51:10Z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