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3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47326"/>
            <a:ext cx="5267828" cy="3322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3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4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328420"/>
            <a:ext cx="3665220" cy="175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00" y="3494405"/>
            <a:ext cx="3510915" cy="185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395605" y="692785"/>
            <a:ext cx="3665220" cy="175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1547495" y="4725035"/>
            <a:ext cx="3665220" cy="175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8325" y="1052830"/>
            <a:ext cx="54673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395" y="3105150"/>
            <a:ext cx="383857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62"/>
          <a:stretch>
            <a:fillRect/>
          </a:stretch>
        </p:blipFill>
        <p:spPr>
          <a:xfrm>
            <a:off x="215900" y="1080135"/>
            <a:ext cx="782500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35104" y="3546027"/>
            <a:ext cx="640141" cy="311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32904" y="4258238"/>
            <a:ext cx="453433" cy="302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52798" y="4979350"/>
            <a:ext cx="640141" cy="311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08520" y="5691561"/>
            <a:ext cx="666813" cy="311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28326" y="6421576"/>
            <a:ext cx="560123" cy="275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3425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004"/>
          <a:stretch>
            <a:fillRect/>
          </a:stretch>
        </p:blipFill>
        <p:spPr>
          <a:xfrm>
            <a:off x="215900" y="1080135"/>
            <a:ext cx="7689115" cy="370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356995"/>
            <a:ext cx="3296920" cy="3862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4025" y="1395095"/>
            <a:ext cx="2105660" cy="2481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02615" y="4296141"/>
            <a:ext cx="2067122" cy="381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10"/>
          <a:stretch>
            <a:fillRect/>
          </a:stretch>
        </p:blipFill>
        <p:spPr>
          <a:xfrm>
            <a:off x="215900" y="1080135"/>
            <a:ext cx="8327925" cy="4091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11876" y="1442431"/>
            <a:ext cx="866857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5812" y="1442431"/>
            <a:ext cx="1476515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2868" y="2272207"/>
            <a:ext cx="866857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98138" y="2272207"/>
            <a:ext cx="857331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45283" y="3035220"/>
            <a:ext cx="171466" cy="286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31413" y="3035220"/>
            <a:ext cx="657287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02482" y="3807771"/>
            <a:ext cx="457243" cy="286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26231" y="4561246"/>
            <a:ext cx="257199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21843" y="4561246"/>
            <a:ext cx="666813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179705" y="404495"/>
            <a:ext cx="8400315" cy="3789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215" y="4371205"/>
            <a:ext cx="8640000" cy="2332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755111" y="4581539"/>
            <a:ext cx="5877486" cy="1873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7807960" y="4271645"/>
            <a:ext cx="546735" cy="226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967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9474" y="3585172"/>
            <a:ext cx="7175006" cy="2267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782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