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6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188532"/>
            <a:ext cx="5963219" cy="193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3090545"/>
            <a:ext cx="3848100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37"/>
          <a:stretch>
            <a:fillRect/>
          </a:stretch>
        </p:blipFill>
        <p:spPr>
          <a:xfrm>
            <a:off x="215900" y="1080135"/>
            <a:ext cx="8265060" cy="5535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1226" y="3395305"/>
            <a:ext cx="276251" cy="2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98315" y="3395305"/>
            <a:ext cx="180992" cy="28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0925" y="3749675"/>
            <a:ext cx="25717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83960" y="3749675"/>
            <a:ext cx="447675" cy="398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87951" y="4548194"/>
            <a:ext cx="257199" cy="30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83960" y="4509135"/>
            <a:ext cx="827405" cy="88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21585" y="4867910"/>
            <a:ext cx="438150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49847" y="5710610"/>
            <a:ext cx="257199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92692" y="6082203"/>
            <a:ext cx="390562" cy="3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41159" y="5939283"/>
            <a:ext cx="428665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49847" y="6167955"/>
            <a:ext cx="276251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animBg="1"/>
      <p:bldP spid="10" grpId="0" bldLvl="0" animBg="1"/>
      <p:bldP spid="11" grpId="0" bldLvl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8"/>
          <a:stretch>
            <a:fillRect/>
          </a:stretch>
        </p:blipFill>
        <p:spPr>
          <a:xfrm>
            <a:off x="215900" y="1080135"/>
            <a:ext cx="769165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52909" y="2074909"/>
            <a:ext cx="235346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8544" y="2275636"/>
            <a:ext cx="252779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5743" y="2406545"/>
            <a:ext cx="418392" cy="3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7027" y="2485090"/>
            <a:ext cx="427109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3790" y="3340363"/>
            <a:ext cx="235346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46580" y="4195445"/>
            <a:ext cx="409575" cy="7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40000" y="5158740"/>
            <a:ext cx="580390" cy="74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93132" y="5461090"/>
            <a:ext cx="549140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41390" y="6325090"/>
            <a:ext cx="610156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1" grpId="0" bldLvl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994"/>
          <a:stretch>
            <a:fillRect/>
          </a:stretch>
        </p:blipFill>
        <p:spPr>
          <a:xfrm>
            <a:off x="215900" y="1080135"/>
            <a:ext cx="639117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9004" y="1388995"/>
            <a:ext cx="387935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71226" y="1388995"/>
            <a:ext cx="380018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45401" y="3139972"/>
            <a:ext cx="205843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7484" y="3512352"/>
            <a:ext cx="213760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2709" y="4106574"/>
            <a:ext cx="142506" cy="23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8958" y="4486877"/>
            <a:ext cx="213760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76884" y="6039779"/>
            <a:ext cx="142506" cy="23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2424" y="6039779"/>
            <a:ext cx="205843" cy="237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05631" y="6340852"/>
            <a:ext cx="316682" cy="3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47005" y="6340852"/>
            <a:ext cx="316682" cy="31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53133" y="6412159"/>
            <a:ext cx="213760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94507" y="6412159"/>
            <a:ext cx="213760" cy="245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09"/>
          <a:stretch>
            <a:fillRect/>
          </a:stretch>
        </p:blipFill>
        <p:spPr>
          <a:xfrm>
            <a:off x="215900" y="1080135"/>
            <a:ext cx="8112025" cy="449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2453594"/>
            <a:ext cx="428665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60123" y="2453594"/>
            <a:ext cx="428665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811" y="4771536"/>
            <a:ext cx="428665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0123" y="4771536"/>
            <a:ext cx="428665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2123453" y="3573099"/>
            <a:ext cx="428665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868048" y="3585799"/>
            <a:ext cx="428665" cy="305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17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4066" y="4963993"/>
            <a:ext cx="7195033" cy="1517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6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16529" y="4549711"/>
            <a:ext cx="3934200" cy="154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6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770" y="2891868"/>
            <a:ext cx="5823284" cy="381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