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5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65769"/>
            <a:ext cx="7268269" cy="312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9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557725"/>
            <a:ext cx="6791973" cy="2497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12846" y="3625501"/>
            <a:ext cx="438191" cy="381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7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6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08887"/>
            <a:ext cx="7715986" cy="2746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908685"/>
            <a:ext cx="485775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3119120"/>
            <a:ext cx="577215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38"/>
          <a:stretch>
            <a:fillRect/>
          </a:stretch>
        </p:blipFill>
        <p:spPr>
          <a:xfrm>
            <a:off x="215900" y="1080135"/>
            <a:ext cx="746115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24710" y="3042285"/>
            <a:ext cx="541020" cy="67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1985" y="3034030"/>
            <a:ext cx="566420" cy="6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58752" y="4019469"/>
            <a:ext cx="229058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21878" y="4019469"/>
            <a:ext cx="407214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07850" y="4342300"/>
            <a:ext cx="339345" cy="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30362" y="4342300"/>
            <a:ext cx="398730" cy="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67235" y="4418761"/>
            <a:ext cx="220574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06715" y="4418761"/>
            <a:ext cx="246025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02974" y="5004955"/>
            <a:ext cx="390247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294490" y="5327787"/>
            <a:ext cx="398730" cy="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713395" y="5200353"/>
            <a:ext cx="398730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370843" y="5404247"/>
            <a:ext cx="229058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124817" y="5981946"/>
            <a:ext cx="339345" cy="25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107850" y="6313274"/>
            <a:ext cx="407214" cy="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738846" y="6185840"/>
            <a:ext cx="373279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192686" y="6389734"/>
            <a:ext cx="229058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4900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40410" y="5179317"/>
            <a:ext cx="371510" cy="305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8657" y="4225987"/>
            <a:ext cx="276251" cy="14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3012" y="2929459"/>
            <a:ext cx="1476515" cy="1744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09"/>
          <a:stretch>
            <a:fillRect/>
          </a:stretch>
        </p:blipFill>
        <p:spPr>
          <a:xfrm>
            <a:off x="215900" y="1080135"/>
            <a:ext cx="7671335" cy="2839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1523" y="2928115"/>
            <a:ext cx="371510" cy="304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26584" y="2470849"/>
            <a:ext cx="276251" cy="1000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0465" y="1194316"/>
            <a:ext cx="1524145" cy="2600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2962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76670" y="2035810"/>
            <a:ext cx="545465" cy="811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49847" y="2264914"/>
            <a:ext cx="466769" cy="29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88710" y="3143885"/>
            <a:ext cx="857250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54676" y="3363826"/>
            <a:ext cx="676339" cy="29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84048" y="3602720"/>
            <a:ext cx="257199" cy="29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7" grpId="0" bldLvl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17"/>
          <a:stretch>
            <a:fillRect/>
          </a:stretch>
        </p:blipFill>
        <p:spPr>
          <a:xfrm>
            <a:off x="215900" y="1080135"/>
            <a:ext cx="790755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83895" y="4100830"/>
            <a:ext cx="6976745" cy="258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5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2913554"/>
            <a:ext cx="4372392" cy="1843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1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