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2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1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404614"/>
            <a:ext cx="5991797" cy="39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187509"/>
            <a:ext cx="1981389" cy="39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960856"/>
            <a:ext cx="6220418" cy="39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5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4882"/>
            <a:ext cx="3657949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6407" y="1384882"/>
            <a:ext cx="3229283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66145"/>
            <a:ext cx="6887232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947408"/>
            <a:ext cx="6849128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3738198"/>
            <a:ext cx="1057375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3009900"/>
            <a:ext cx="39719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94"/>
          <a:stretch>
            <a:fillRect/>
          </a:stretch>
        </p:blipFill>
        <p:spPr>
          <a:xfrm>
            <a:off x="251460" y="764540"/>
            <a:ext cx="718175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1362" y="4822586"/>
            <a:ext cx="2519210" cy="157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0318" y="4847132"/>
            <a:ext cx="1766718" cy="9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27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3382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1237" y="3147272"/>
            <a:ext cx="447717" cy="39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3909400"/>
            <a:ext cx="276251" cy="29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32"/>
          <a:stretch>
            <a:fillRect/>
          </a:stretch>
        </p:blipFill>
        <p:spPr>
          <a:xfrm>
            <a:off x="215900" y="1080135"/>
            <a:ext cx="82644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7875" y="2813592"/>
            <a:ext cx="270266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7548" y="5684271"/>
            <a:ext cx="260947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299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3783" y="2090424"/>
            <a:ext cx="342932" cy="29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3905" y="2814878"/>
            <a:ext cx="295303" cy="29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1049" y="2357974"/>
            <a:ext cx="1209790" cy="38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7223" y="2396123"/>
            <a:ext cx="428665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8524" y="2396123"/>
            <a:ext cx="419140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2396123"/>
            <a:ext cx="419140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1049" y="3159093"/>
            <a:ext cx="1209790" cy="371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7223" y="3187704"/>
            <a:ext cx="428665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8524" y="3187704"/>
            <a:ext cx="419140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9825" y="3187704"/>
            <a:ext cx="419140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30575" y="3941137"/>
            <a:ext cx="1200264" cy="38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07223" y="3979286"/>
            <a:ext cx="419140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88524" y="3979286"/>
            <a:ext cx="428665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69825" y="3979286"/>
            <a:ext cx="419140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