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3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42311"/>
            <a:ext cx="5429768" cy="197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1086"/>
            <a:ext cx="4019933" cy="236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357245"/>
            <a:ext cx="51911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45"/>
          <a:stretch>
            <a:fillRect/>
          </a:stretch>
        </p:blipFill>
        <p:spPr>
          <a:xfrm>
            <a:off x="215900" y="1080135"/>
            <a:ext cx="623496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16070" y="3057744"/>
            <a:ext cx="230931" cy="187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3635" y="3865880"/>
            <a:ext cx="467360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4085" y="3865880"/>
            <a:ext cx="37211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00855" y="4956175"/>
            <a:ext cx="427990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65470" y="4956175"/>
            <a:ext cx="39497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6945" y="6060440"/>
            <a:ext cx="322580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10" grpId="0" bldLvl="0" animBg="1"/>
      <p:bldP spid="11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5480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300683"/>
            <a:ext cx="1647982" cy="190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3634263"/>
            <a:ext cx="295303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8513" y="3300683"/>
            <a:ext cx="466769" cy="7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3607" y="3300683"/>
            <a:ext cx="1848026" cy="304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9737" y="3634263"/>
            <a:ext cx="295303" cy="47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3144" y="3310214"/>
            <a:ext cx="657287" cy="75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07"/>
          <a:stretch>
            <a:fillRect/>
          </a:stretch>
        </p:blipFill>
        <p:spPr>
          <a:xfrm>
            <a:off x="215900" y="1080135"/>
            <a:ext cx="7680225" cy="3493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25674"/>
            <a:ext cx="2543417" cy="166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0112" y="2425674"/>
            <a:ext cx="3981830" cy="188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7"/>
          <a:stretch>
            <a:fillRect/>
          </a:stretch>
        </p:blipFill>
        <p:spPr>
          <a:xfrm>
            <a:off x="215900" y="1080135"/>
            <a:ext cx="79075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8001" y="4755257"/>
            <a:ext cx="4220908" cy="178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380"/>
            <a:ext cx="7649305" cy="195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2022-11-15T09:57:07Z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