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20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5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325"/>
            <a:ext cx="7773142" cy="311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116705"/>
            <a:ext cx="8640000" cy="3354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705" y="3584440"/>
            <a:ext cx="8640000" cy="257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11601" y="3861665"/>
            <a:ext cx="5020154" cy="193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-99195"/>
            <a:ext cx="8640000" cy="4074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05" y="4183880"/>
            <a:ext cx="8640000" cy="2416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27501" y="4365335"/>
            <a:ext cx="6668136" cy="19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268730"/>
            <a:ext cx="5534025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05150"/>
            <a:ext cx="39624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430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88524" y="3367251"/>
            <a:ext cx="371510" cy="29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0010" y="3700780"/>
            <a:ext cx="445770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7697" y="4520407"/>
            <a:ext cx="428665" cy="285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8646" y="4882555"/>
            <a:ext cx="457243" cy="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9120" y="4968327"/>
            <a:ext cx="466769" cy="29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222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1281" y="1347728"/>
            <a:ext cx="257199" cy="29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5073" y="1720636"/>
            <a:ext cx="400088" cy="3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4599" y="1806692"/>
            <a:ext cx="409614" cy="29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695" y="2370455"/>
            <a:ext cx="994410" cy="90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6540" y="2495137"/>
            <a:ext cx="257199" cy="29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31281" y="2868045"/>
            <a:ext cx="457243" cy="3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31281" y="2954101"/>
            <a:ext cx="457243" cy="29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4449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366732"/>
            <a:ext cx="2505314" cy="1667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0895" y="3366732"/>
            <a:ext cx="819228" cy="189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8701" y="3700214"/>
            <a:ext cx="295303" cy="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2108" y="3366732"/>
            <a:ext cx="1324101" cy="7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47"/>
          <a:stretch>
            <a:fillRect/>
          </a:stretch>
        </p:blipFill>
        <p:spPr>
          <a:xfrm>
            <a:off x="215900" y="1080135"/>
            <a:ext cx="7598945" cy="338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58893"/>
            <a:ext cx="2276692" cy="188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373" y="2358893"/>
            <a:ext cx="257199" cy="75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7400" y="2358893"/>
            <a:ext cx="809702" cy="188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5206" y="2692933"/>
            <a:ext cx="295303" cy="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7190" y="2358893"/>
            <a:ext cx="428665" cy="75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93486" y="2692933"/>
            <a:ext cx="295303" cy="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4996" y="2358893"/>
            <a:ext cx="428665" cy="75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3943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1575" y="3209290"/>
            <a:ext cx="589915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1650" y="3209290"/>
            <a:ext cx="441325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2955" y="3218815"/>
            <a:ext cx="687705" cy="88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20925" y="3591560"/>
            <a:ext cx="77152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69710" y="3591560"/>
            <a:ext cx="55245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93610" y="3591560"/>
            <a:ext cx="55245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4548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387545"/>
            <a:ext cx="609658" cy="381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3938" y="3206374"/>
            <a:ext cx="1362205" cy="188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0928" y="3196838"/>
            <a:ext cx="257199" cy="75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4213" y="3387545"/>
            <a:ext cx="609658" cy="381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03012" y="3425686"/>
            <a:ext cx="1705137" cy="1449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41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