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11966" y="3501318"/>
            <a:ext cx="95206" cy="90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3851" y="3463187"/>
            <a:ext cx="5750479" cy="118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8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7851" y="2586702"/>
            <a:ext cx="5702876" cy="112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5818" y="1890313"/>
            <a:ext cx="257057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12892" y="1899846"/>
            <a:ext cx="266578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5818" y="2519497"/>
            <a:ext cx="295140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0975" y="2519497"/>
            <a:ext cx="218975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9305" y="3148681"/>
            <a:ext cx="666446" cy="285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123" y="3958994"/>
            <a:ext cx="218975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3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6578" y="3005335"/>
            <a:ext cx="1056793" cy="32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4727" y="3682061"/>
            <a:ext cx="1390016" cy="32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9801" y="4339725"/>
            <a:ext cx="1056793" cy="32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1173" y="4968795"/>
            <a:ext cx="714049" cy="32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4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8876" y="2119458"/>
            <a:ext cx="761652" cy="102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26413" y="2119458"/>
            <a:ext cx="437950" cy="102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033" y="2777464"/>
            <a:ext cx="761652" cy="37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8876" y="4865918"/>
            <a:ext cx="761652" cy="69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6033" y="4865918"/>
            <a:ext cx="761652" cy="69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02710" y="4865918"/>
            <a:ext cx="761652" cy="69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3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8099" y="2718121"/>
            <a:ext cx="380826" cy="33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7685" y="4889586"/>
            <a:ext cx="380826" cy="32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7685" y="6308656"/>
            <a:ext cx="380826" cy="32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591228"/>
            <a:ext cx="218975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3900" y="3591228"/>
            <a:ext cx="218975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92925" y="3581680"/>
            <a:ext cx="371305" cy="248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3014760"/>
            <a:ext cx="3722578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7157" y="3586610"/>
            <a:ext cx="3246545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119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0620" y="2766695"/>
            <a:ext cx="481012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9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107" y="3451640"/>
            <a:ext cx="418909" cy="342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000" y="3499263"/>
            <a:ext cx="323702" cy="2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83603" y="3489739"/>
            <a:ext cx="352264" cy="28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6148" y="5223227"/>
            <a:ext cx="418909" cy="342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041" y="5261326"/>
            <a:ext cx="333223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2644" y="5261326"/>
            <a:ext cx="352264" cy="28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16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0115" y="2461463"/>
            <a:ext cx="323702" cy="2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1239" y="2413827"/>
            <a:ext cx="418909" cy="3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8049" y="2451936"/>
            <a:ext cx="352264" cy="28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157" y="4185911"/>
            <a:ext cx="323702" cy="26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0280" y="4147802"/>
            <a:ext cx="418909" cy="3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7090" y="4185911"/>
            <a:ext cx="352264" cy="28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1074" y="5853195"/>
            <a:ext cx="342743" cy="2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1239" y="5815086"/>
            <a:ext cx="409388" cy="352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07570" y="5862722"/>
            <a:ext cx="323702" cy="26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6446" y="2015503"/>
            <a:ext cx="247537" cy="25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4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4462" y="2499822"/>
            <a:ext cx="285619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4680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3186" y="1364678"/>
            <a:ext cx="236942" cy="24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9198" y="4562570"/>
            <a:ext cx="236942" cy="24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8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8528" y="1318393"/>
            <a:ext cx="247537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5950" y="1995785"/>
            <a:ext cx="238016" cy="2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2022-11-14T01:56:48Z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