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8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</p:sldIdLst>
  <p:sldSz cx="9144000" cy="6858000" type="screen4x3"/>
  <p:notesSz cx="6858000" cy="9144000"/>
  <p:custDataLst>
    <p:tags r:id="rId17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1080" y="36"/>
      </p:cViewPr>
      <p:guideLst>
        <p:guide orient="horz" pos="2165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7" Type="http://schemas.openxmlformats.org/officeDocument/2006/relationships/tags" Target="tags/tag2.xml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700" y="15875"/>
            <a:ext cx="9118600" cy="68421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51787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397212" y="4853884"/>
            <a:ext cx="6429988" cy="13437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73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8038" y="3932238"/>
            <a:ext cx="2098675" cy="197326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57525" y="1196975"/>
            <a:ext cx="3028950" cy="10287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6925" y="3057525"/>
            <a:ext cx="5010150" cy="7429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43465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71395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017278" y="1614192"/>
            <a:ext cx="704917" cy="3243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626716" y="1986219"/>
            <a:ext cx="695391" cy="7440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6820792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479388" y="3512000"/>
            <a:ext cx="383528" cy="2785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968563" y="4227294"/>
            <a:ext cx="233125" cy="2710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164270" y="4935058"/>
            <a:ext cx="391048" cy="2785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953158" y="5657882"/>
            <a:ext cx="338407" cy="2635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103379" y="6365647"/>
            <a:ext cx="345927" cy="2710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404550" y="6365647"/>
            <a:ext cx="398568" cy="2710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7211793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126161" y="3172375"/>
            <a:ext cx="222635" cy="2625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032604" y="3172375"/>
            <a:ext cx="222635" cy="2625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967135" y="3498563"/>
            <a:ext cx="508880" cy="2784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967135" y="3784972"/>
            <a:ext cx="508880" cy="5648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967135" y="4357790"/>
            <a:ext cx="508880" cy="2704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090638" y="4500994"/>
            <a:ext cx="230586" cy="2704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2967135" y="4636243"/>
            <a:ext cx="508880" cy="17104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28849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587730" y="5787237"/>
            <a:ext cx="314355" cy="3525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33309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844710" y="2243931"/>
            <a:ext cx="7268269" cy="40451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010831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302364" y="5364662"/>
            <a:ext cx="5087363" cy="12544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ags/tag1.xml><?xml version="1.0" encoding="utf-8"?>
<p:tagLst xmlns:p="http://schemas.openxmlformats.org/presentationml/2006/main">
  <p:tag name="KSO_WM_UNIT_PLACING_PICTURE_USER_VIEWPORT" val="{&quot;height&quot;:9852,&quot;width&quot;:11112}"/>
</p:tagLst>
</file>

<file path=ppt/tags/tag2.xml><?xml version="1.0" encoding="utf-8"?>
<p:tagLst xmlns:p="http://schemas.openxmlformats.org/presentationml/2006/main">
  <p:tag name="COMMONDATA" val="eyJoZGlkIjoiZTM5NjVjNGFlOTRkOGY4YmYwZjdlOTY3YjUyNmU5NmE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8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9</cp:revision>
  <dcterms:created xsi:type="dcterms:W3CDTF">2022-11-09T06:57:00Z</dcterms:created>
  <dcterms:modified xsi:type="dcterms:W3CDTF">2022-11-16T03:23:33Z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A6E74B92432D487AA3EE8E7DD6F2372B</vt:lpwstr>
  </property>
</Properties>
</file>