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1049" y="4225736"/>
            <a:ext cx="5134465" cy="1229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3144" y="4187606"/>
            <a:ext cx="1266945" cy="4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1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585607"/>
            <a:ext cx="4705799" cy="126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3437522"/>
            <a:ext cx="3476957" cy="209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1196975"/>
            <a:ext cx="3028950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45" y="3095625"/>
            <a:ext cx="50196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949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14972" y="3725472"/>
            <a:ext cx="646250" cy="33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2326" y="6220846"/>
            <a:ext cx="196685" cy="33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2401" y="6220846"/>
            <a:ext cx="674348" cy="33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5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0586" y="1471498"/>
            <a:ext cx="943065" cy="34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2515" y="4106950"/>
            <a:ext cx="276251" cy="34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7786" y="4106950"/>
            <a:ext cx="685865" cy="35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0211" y="4106950"/>
            <a:ext cx="943065" cy="34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12802" y="2272291"/>
            <a:ext cx="743020" cy="343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2405" y="3149818"/>
            <a:ext cx="295303" cy="343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1755" y="4036883"/>
            <a:ext cx="285777" cy="35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3706" y="4046421"/>
            <a:ext cx="285777" cy="33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84092" y="4933486"/>
            <a:ext cx="285777" cy="33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8183" y="1261585"/>
            <a:ext cx="981168" cy="44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6848" y="2188625"/>
            <a:ext cx="962116" cy="35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3067879"/>
            <a:ext cx="1200264" cy="35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2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0377" y="3808704"/>
            <a:ext cx="1276471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8480" y="4696010"/>
            <a:ext cx="1238368" cy="35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5382" y="5573775"/>
            <a:ext cx="1257420" cy="35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0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9759" y="2518851"/>
            <a:ext cx="495347" cy="36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0597" y="2518851"/>
            <a:ext cx="504873" cy="36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1160" y="3604895"/>
            <a:ext cx="428625" cy="20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2780" y="4500846"/>
            <a:ext cx="504873" cy="35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2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35785" y="4293235"/>
            <a:ext cx="5404485" cy="145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