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4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6275" y="1872208"/>
            <a:ext cx="638235" cy="2691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3850" y="2540335"/>
            <a:ext cx="647761" cy="202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79175" y="2540335"/>
            <a:ext cx="647761" cy="202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5062" y="2883943"/>
            <a:ext cx="647761" cy="1679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7488" y="3218007"/>
            <a:ext cx="638235" cy="1345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63850" y="4573351"/>
            <a:ext cx="647761" cy="314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5062" y="4573351"/>
            <a:ext cx="647761" cy="314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26275" y="4573351"/>
            <a:ext cx="638235" cy="314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07488" y="4573351"/>
            <a:ext cx="638235" cy="314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79175" y="4573351"/>
            <a:ext cx="647761" cy="314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63850" y="4897870"/>
            <a:ext cx="647761" cy="33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45062" y="4897870"/>
            <a:ext cx="647761" cy="33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626275" y="4897870"/>
            <a:ext cx="638235" cy="33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807488" y="4897870"/>
            <a:ext cx="638235" cy="33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979175" y="4897870"/>
            <a:ext cx="647761" cy="33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2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98359" y="1404231"/>
            <a:ext cx="1000220" cy="44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8745" y="3063532"/>
            <a:ext cx="190518" cy="34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4710" y="5457121"/>
            <a:ext cx="7258743" cy="1277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052830"/>
            <a:ext cx="738187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20" y="3067050"/>
            <a:ext cx="37433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9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8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8260" y="1318483"/>
            <a:ext cx="533450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54588" y="2119789"/>
            <a:ext cx="1000220" cy="44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0057" y="2959253"/>
            <a:ext cx="990694" cy="457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2515" y="3846413"/>
            <a:ext cx="295303" cy="352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8855" y="4647719"/>
            <a:ext cx="990694" cy="457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0531" y="5487182"/>
            <a:ext cx="981168" cy="457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2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2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8381" y="3063973"/>
            <a:ext cx="2781565" cy="391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8381" y="3703041"/>
            <a:ext cx="4591488" cy="391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78381" y="4332571"/>
            <a:ext cx="5496449" cy="391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8381" y="4971639"/>
            <a:ext cx="3229283" cy="391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8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0057" y="1366153"/>
            <a:ext cx="1514619" cy="46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4710" y="3807995"/>
            <a:ext cx="7268269" cy="127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651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