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404" y="4643582"/>
            <a:ext cx="2772039" cy="1229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811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7523" y="5589525"/>
            <a:ext cx="585545" cy="1000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6490" y="5581709"/>
            <a:ext cx="1452152" cy="961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349" y="5581709"/>
            <a:ext cx="2357796" cy="100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196975"/>
            <a:ext cx="50482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45" y="3109595"/>
            <a:ext cx="47148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703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38817" y="3274285"/>
            <a:ext cx="1490674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1744" y="4817142"/>
            <a:ext cx="1336466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3389" y="6360000"/>
            <a:ext cx="1242228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7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1755" y="2271241"/>
            <a:ext cx="1619404" cy="438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2185" y="3186115"/>
            <a:ext cx="533450" cy="333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4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28040" y="2996565"/>
            <a:ext cx="368046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1619885" y="386080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4788535" y="2996565"/>
            <a:ext cx="329374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5076190" y="386080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5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52095" y="2564765"/>
            <a:ext cx="359918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115695" y="3500755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4140200" y="2564765"/>
            <a:ext cx="381127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5076190" y="335661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779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7766" y="2479225"/>
            <a:ext cx="1878034" cy="391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199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07843" y="5048349"/>
            <a:ext cx="2692541" cy="1021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3714019"/>
            <a:ext cx="3038765" cy="1231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