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0406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28" y="2185704"/>
            <a:ext cx="723969" cy="23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4456" y="2080852"/>
            <a:ext cx="190518" cy="343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2090384"/>
            <a:ext cx="714443" cy="33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4952" y="2080852"/>
            <a:ext cx="190518" cy="343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8425" y="2986386"/>
            <a:ext cx="685865" cy="23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21446" y="2881535"/>
            <a:ext cx="295303" cy="343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03144" y="2891067"/>
            <a:ext cx="695391" cy="33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46165" y="2881535"/>
            <a:ext cx="285777" cy="343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45415" y="3691749"/>
            <a:ext cx="1028798" cy="35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68679" y="4492432"/>
            <a:ext cx="1057375" cy="35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64996" y="4492432"/>
            <a:ext cx="1076427" cy="35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45415" y="5293114"/>
            <a:ext cx="1038324" cy="35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5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1700" y="2910030"/>
            <a:ext cx="3362646" cy="457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45" y="3105150"/>
            <a:ext cx="41052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732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99080" y="6164500"/>
            <a:ext cx="1705727" cy="32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8943" y="4349132"/>
            <a:ext cx="2743461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3640" y="4948059"/>
            <a:ext cx="1905181" cy="352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6452" y="4957586"/>
            <a:ext cx="676339" cy="33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9472" y="4948059"/>
            <a:ext cx="523925" cy="352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4579620"/>
            <a:ext cx="2257640" cy="41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3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2252157"/>
            <a:ext cx="4181874" cy="36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84048" y="4623980"/>
            <a:ext cx="409614" cy="5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9197" y="4595400"/>
            <a:ext cx="5163042" cy="4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8039" y="5443288"/>
            <a:ext cx="952590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5889" y="5443288"/>
            <a:ext cx="1495567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4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9087" y="2894174"/>
            <a:ext cx="438191" cy="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1435" y="2865529"/>
            <a:ext cx="3991356" cy="45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9947" y="2913271"/>
            <a:ext cx="885909" cy="401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0277" y="3715327"/>
            <a:ext cx="1181212" cy="35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9120" y="3715327"/>
            <a:ext cx="1276471" cy="35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