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78"/>
        <p:guide pos="28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350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06959" y="5799906"/>
            <a:ext cx="3743682" cy="467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9930" y="1196975"/>
            <a:ext cx="5048250" cy="1476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045" y="3086100"/>
            <a:ext cx="4105275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583634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497738" y="3281027"/>
            <a:ext cx="1035999" cy="353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84869" y="4349363"/>
            <a:ext cx="1068173" cy="682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484869" y="5385519"/>
            <a:ext cx="1035999" cy="1023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504173" y="6440983"/>
            <a:ext cx="1061739" cy="57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83952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975105" y="2238918"/>
            <a:ext cx="406237" cy="397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35609" y="3077837"/>
            <a:ext cx="345734" cy="294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75105" y="3838918"/>
            <a:ext cx="406237" cy="397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35609" y="5482162"/>
            <a:ext cx="345734" cy="294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75105" y="6243243"/>
            <a:ext cx="406237" cy="397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83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45283" y="4949003"/>
            <a:ext cx="1990915" cy="343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751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97521" y="4362997"/>
            <a:ext cx="2953031" cy="353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352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16573" y="4386271"/>
            <a:ext cx="1790871" cy="371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781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241872" y="6311559"/>
            <a:ext cx="1644878" cy="325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77944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48974" y="5457943"/>
            <a:ext cx="2058507" cy="317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2022-11-16T02:58:05Z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