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303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62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17411" y="1432483"/>
            <a:ext cx="409614" cy="342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74654" y="1422957"/>
            <a:ext cx="314355" cy="352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6782" y="2337510"/>
            <a:ext cx="752546" cy="352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12714" y="2337510"/>
            <a:ext cx="295303" cy="352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196975"/>
            <a:ext cx="5048250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3138170"/>
            <a:ext cx="432435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20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85581" y="6226160"/>
            <a:ext cx="168046" cy="294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88065" y="6175708"/>
            <a:ext cx="5772408" cy="403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7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2857" y="4328660"/>
            <a:ext cx="200044" cy="342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4842" y="4281026"/>
            <a:ext cx="6353781" cy="4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780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9276" y="4662928"/>
            <a:ext cx="5368239" cy="19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693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5786" y="4476923"/>
            <a:ext cx="6376196" cy="44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5786" y="5400000"/>
            <a:ext cx="6819116" cy="44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5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2130" y="4463908"/>
            <a:ext cx="514399" cy="5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07003" y="4282798"/>
            <a:ext cx="2981609" cy="4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9737" y="4339990"/>
            <a:ext cx="352458" cy="295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7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79307" y="3377785"/>
            <a:ext cx="133362" cy="6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4522" y="3511267"/>
            <a:ext cx="352458" cy="4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8833" y="3616145"/>
            <a:ext cx="123836" cy="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2383" y="4321689"/>
            <a:ext cx="5439294" cy="476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438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3868" y="4062524"/>
            <a:ext cx="3034944" cy="45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7056" y="4146407"/>
            <a:ext cx="288599" cy="25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4234" y="4062524"/>
            <a:ext cx="2318101" cy="44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3868" y="5190291"/>
            <a:ext cx="344456" cy="279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