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492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76635" y="2222672"/>
            <a:ext cx="443006" cy="28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8863" y="3007773"/>
            <a:ext cx="357513" cy="318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2795" y="5487449"/>
            <a:ext cx="1422283" cy="37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1397" y="6334736"/>
            <a:ext cx="443006" cy="27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9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4302" y="3662345"/>
            <a:ext cx="952590" cy="34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4048" y="3662345"/>
            <a:ext cx="533450" cy="34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4302" y="4624769"/>
            <a:ext cx="1476515" cy="390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45" y="3109595"/>
            <a:ext cx="54006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1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49803" y="3626740"/>
            <a:ext cx="533450" cy="3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4654" y="3731662"/>
            <a:ext cx="562028" cy="314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8855" y="4456577"/>
            <a:ext cx="438191" cy="38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60343" y="4494730"/>
            <a:ext cx="542976" cy="3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9031" y="5324567"/>
            <a:ext cx="695391" cy="38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84269" y="5362721"/>
            <a:ext cx="1019272" cy="36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50068" y="6192558"/>
            <a:ext cx="1724189" cy="45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12890" y="6240249"/>
            <a:ext cx="781124" cy="3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40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65718" y="2198012"/>
            <a:ext cx="357400" cy="30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5718" y="3843726"/>
            <a:ext cx="357400" cy="30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718" y="4657639"/>
            <a:ext cx="357400" cy="30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5718" y="6303354"/>
            <a:ext cx="357400" cy="30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4026" y="4036995"/>
            <a:ext cx="381036" cy="35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1413" y="2311286"/>
            <a:ext cx="314355" cy="353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6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3309" y="1375332"/>
            <a:ext cx="333406" cy="362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97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8786" y="2400585"/>
            <a:ext cx="4464835" cy="393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38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72630" y="4330604"/>
            <a:ext cx="276636" cy="33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0929" y="6241674"/>
            <a:ext cx="472958" cy="33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8906" y="6241674"/>
            <a:ext cx="562196" cy="32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