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8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0531" y="2804868"/>
            <a:ext cx="5829856" cy="1276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196975"/>
            <a:ext cx="5048250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3109595"/>
            <a:ext cx="539115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5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49936" y="4469930"/>
            <a:ext cx="1038324" cy="362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550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4998" y="3176120"/>
            <a:ext cx="701499" cy="31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4998" y="3955669"/>
            <a:ext cx="701499" cy="320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73035" y="4743879"/>
            <a:ext cx="926672" cy="31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14029" y="6311639"/>
            <a:ext cx="1169166" cy="31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429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15689" y="3877188"/>
            <a:ext cx="285148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81002" y="4714504"/>
            <a:ext cx="469115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00324" y="5542619"/>
            <a:ext cx="478314" cy="34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39225" y="6370734"/>
            <a:ext cx="496711" cy="34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2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50288" y="4938862"/>
            <a:ext cx="285777" cy="228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03320" y="4834054"/>
            <a:ext cx="542976" cy="333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8083" y="5691579"/>
            <a:ext cx="542976" cy="343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6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07973" y="3169298"/>
            <a:ext cx="1305049" cy="352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7929" y="4800668"/>
            <a:ext cx="1533671" cy="352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7025" y="5611583"/>
            <a:ext cx="1285997" cy="352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924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60553" y="5012530"/>
            <a:ext cx="3214828" cy="37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45802" y="5675662"/>
            <a:ext cx="3546333" cy="37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30160" y="6331084"/>
            <a:ext cx="3608008" cy="385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529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07149" y="1611000"/>
            <a:ext cx="575293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8219" y="2142000"/>
            <a:ext cx="512370" cy="206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57666" y="5751000"/>
            <a:ext cx="215735" cy="22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2315" y="5751000"/>
            <a:ext cx="215735" cy="22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28405" y="5958000"/>
            <a:ext cx="395514" cy="27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85755" y="6075000"/>
            <a:ext cx="359558" cy="3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00403" y="6075000"/>
            <a:ext cx="359558" cy="3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30700" y="6219000"/>
            <a:ext cx="197757" cy="27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27370" y="6282000"/>
            <a:ext cx="242701" cy="21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