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031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522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70809"/>
            <a:ext cx="7906504" cy="4922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8400" y="1268730"/>
            <a:ext cx="4267200" cy="1171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275" y="3067050"/>
            <a:ext cx="3981450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423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89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59065" y="4044427"/>
            <a:ext cx="2705358" cy="1334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31192" y="4044427"/>
            <a:ext cx="1971863" cy="1334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7249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65793" y="5502248"/>
            <a:ext cx="6115200" cy="1201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41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5658" y="3160927"/>
            <a:ext cx="7106328" cy="1355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88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78381" y="3900644"/>
            <a:ext cx="4467651" cy="1334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283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05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21402" y="2605735"/>
            <a:ext cx="295303" cy="324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07267" y="2605735"/>
            <a:ext cx="276251" cy="324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93133" y="2605735"/>
            <a:ext cx="276251" cy="324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93265" y="2605735"/>
            <a:ext cx="476295" cy="324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88657" y="2605735"/>
            <a:ext cx="466769" cy="324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98491" y="2605735"/>
            <a:ext cx="514399" cy="324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7896" y="3883539"/>
            <a:ext cx="7858875" cy="1354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2022-11-16T03:05:47Z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